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5B96F-0AC5-46EA-A95C-2C3BC2D4D1A1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2BF1B58-269D-4545-8553-94CC31843B55}">
      <dgm:prSet phldrT="[Texto]"/>
      <dgm:spPr/>
      <dgm:t>
        <a:bodyPr/>
        <a:lstStyle/>
        <a:p>
          <a:r>
            <a:rPr lang="es-MX" dirty="0" smtClean="0"/>
            <a:t>Docentes</a:t>
          </a:r>
          <a:r>
            <a:rPr lang="es-MX" dirty="0" smtClean="0">
              <a:sym typeface="Wingdings" panose="05000000000000000000" pitchFamily="2" charset="2"/>
            </a:rPr>
            <a:t> Profesionales de la educación </a:t>
          </a:r>
          <a:endParaRPr lang="es-MX" dirty="0"/>
        </a:p>
      </dgm:t>
    </dgm:pt>
    <dgm:pt modelId="{9F63F4B7-CB6E-4479-B92B-AE3C836400BE}" type="parTrans" cxnId="{DBF5914C-D68E-4A02-986F-370B86688717}">
      <dgm:prSet/>
      <dgm:spPr/>
      <dgm:t>
        <a:bodyPr/>
        <a:lstStyle/>
        <a:p>
          <a:endParaRPr lang="es-MX"/>
        </a:p>
      </dgm:t>
    </dgm:pt>
    <dgm:pt modelId="{A8D75470-EFB1-4169-939E-E29009185279}" type="sibTrans" cxnId="{DBF5914C-D68E-4A02-986F-370B86688717}">
      <dgm:prSet/>
      <dgm:spPr/>
      <dgm:t>
        <a:bodyPr/>
        <a:lstStyle/>
        <a:p>
          <a:endParaRPr lang="es-MX"/>
        </a:p>
      </dgm:t>
    </dgm:pt>
    <dgm:pt modelId="{3A366EE2-E012-4710-B635-5152EBE10A1B}">
      <dgm:prSet phldrT="[Texto]"/>
      <dgm:spPr/>
      <dgm:t>
        <a:bodyPr/>
        <a:lstStyle/>
        <a:p>
          <a:r>
            <a:rPr lang="es-MX" dirty="0" smtClean="0"/>
            <a:t>Capacidades intelectuales de los estudiantes </a:t>
          </a:r>
          <a:endParaRPr lang="es-MX" dirty="0"/>
        </a:p>
      </dgm:t>
    </dgm:pt>
    <dgm:pt modelId="{1B1992CF-78BB-4B2E-9863-89A78DB0FBD6}" type="parTrans" cxnId="{4E6FF8CF-B8D7-45FB-87F2-5B4A1744FAEB}">
      <dgm:prSet/>
      <dgm:spPr/>
      <dgm:t>
        <a:bodyPr/>
        <a:lstStyle/>
        <a:p>
          <a:endParaRPr lang="es-MX"/>
        </a:p>
      </dgm:t>
    </dgm:pt>
    <dgm:pt modelId="{E2C2768F-48F9-45F4-8862-EB0C8C8AC724}" type="sibTrans" cxnId="{4E6FF8CF-B8D7-45FB-87F2-5B4A1744FAEB}">
      <dgm:prSet/>
      <dgm:spPr/>
      <dgm:t>
        <a:bodyPr/>
        <a:lstStyle/>
        <a:p>
          <a:endParaRPr lang="es-MX"/>
        </a:p>
      </dgm:t>
    </dgm:pt>
    <dgm:pt modelId="{499F9DC0-058C-4C02-9367-E7522439B12A}">
      <dgm:prSet phldrT="[Texto]"/>
      <dgm:spPr/>
      <dgm:t>
        <a:bodyPr/>
        <a:lstStyle/>
        <a:p>
          <a:r>
            <a:rPr lang="es-MX" dirty="0" smtClean="0"/>
            <a:t>Pensamiento crítico y científico </a:t>
          </a:r>
          <a:endParaRPr lang="es-MX" dirty="0"/>
        </a:p>
      </dgm:t>
    </dgm:pt>
    <dgm:pt modelId="{CB7FF92E-08CE-4708-9626-A28CCE9B9A25}" type="parTrans" cxnId="{7DE0A3EE-D272-4F6A-9BBD-7AFDD006961F}">
      <dgm:prSet/>
      <dgm:spPr/>
      <dgm:t>
        <a:bodyPr/>
        <a:lstStyle/>
        <a:p>
          <a:endParaRPr lang="es-MX"/>
        </a:p>
      </dgm:t>
    </dgm:pt>
    <dgm:pt modelId="{15275AFC-65B1-4BBB-99C7-0A23187208CA}" type="sibTrans" cxnId="{7DE0A3EE-D272-4F6A-9BBD-7AFDD006961F}">
      <dgm:prSet/>
      <dgm:spPr/>
      <dgm:t>
        <a:bodyPr/>
        <a:lstStyle/>
        <a:p>
          <a:endParaRPr lang="es-MX"/>
        </a:p>
      </dgm:t>
    </dgm:pt>
    <dgm:pt modelId="{3B87E686-0DB2-43B6-B9A5-716CF3896ECE}">
      <dgm:prSet phldrT="[Texto]"/>
      <dgm:spPr/>
      <dgm:t>
        <a:bodyPr/>
        <a:lstStyle/>
        <a:p>
          <a:r>
            <a:rPr lang="es-MX" dirty="0" smtClean="0"/>
            <a:t>Convivencia democrática </a:t>
          </a:r>
          <a:endParaRPr lang="es-MX" dirty="0"/>
        </a:p>
      </dgm:t>
    </dgm:pt>
    <dgm:pt modelId="{D54F8533-E023-48C4-8F1B-AB9CFA0F45C2}" type="parTrans" cxnId="{73E37EEC-10A5-4E6D-BE0D-5ED911F44FC7}">
      <dgm:prSet/>
      <dgm:spPr/>
      <dgm:t>
        <a:bodyPr/>
        <a:lstStyle/>
        <a:p>
          <a:endParaRPr lang="es-MX"/>
        </a:p>
      </dgm:t>
    </dgm:pt>
    <dgm:pt modelId="{D5483123-F539-4116-8878-C9EF9EB3EC9E}" type="sibTrans" cxnId="{73E37EEC-10A5-4E6D-BE0D-5ED911F44FC7}">
      <dgm:prSet/>
      <dgm:spPr/>
      <dgm:t>
        <a:bodyPr/>
        <a:lstStyle/>
        <a:p>
          <a:endParaRPr lang="es-MX"/>
        </a:p>
      </dgm:t>
    </dgm:pt>
    <dgm:pt modelId="{893C20EF-29A6-4E1B-83AA-C0BBA2832174}">
      <dgm:prSet phldrT="[Texto]"/>
      <dgm:spPr/>
      <dgm:t>
        <a:bodyPr/>
        <a:lstStyle/>
        <a:p>
          <a:r>
            <a:rPr lang="es-MX" dirty="0" smtClean="0"/>
            <a:t>Potenciar el aprendizaje significativo </a:t>
          </a:r>
          <a:endParaRPr lang="es-MX" dirty="0"/>
        </a:p>
      </dgm:t>
    </dgm:pt>
    <dgm:pt modelId="{105CBE8F-FB85-4F7A-8218-2811F888875B}" type="parTrans" cxnId="{03C7B51B-CEC7-4071-9D62-1BDACB0861E2}">
      <dgm:prSet/>
      <dgm:spPr/>
      <dgm:t>
        <a:bodyPr/>
        <a:lstStyle/>
        <a:p>
          <a:endParaRPr lang="es-MX"/>
        </a:p>
      </dgm:t>
    </dgm:pt>
    <dgm:pt modelId="{D5E0C1A7-C43D-43A4-8021-BF2AB97F68D2}" type="sibTrans" cxnId="{03C7B51B-CEC7-4071-9D62-1BDACB0861E2}">
      <dgm:prSet/>
      <dgm:spPr/>
      <dgm:t>
        <a:bodyPr/>
        <a:lstStyle/>
        <a:p>
          <a:endParaRPr lang="es-MX"/>
        </a:p>
      </dgm:t>
    </dgm:pt>
    <dgm:pt modelId="{B4F21408-6352-45DB-9781-8E2BF4BCE1D0}">
      <dgm:prSet phldrT="[Texto]"/>
      <dgm:spPr/>
      <dgm:t>
        <a:bodyPr/>
        <a:lstStyle/>
        <a:p>
          <a:r>
            <a:rPr lang="es-MX" dirty="0" smtClean="0"/>
            <a:t>COMPETENCIAS </a:t>
          </a:r>
          <a:endParaRPr lang="es-MX" dirty="0"/>
        </a:p>
      </dgm:t>
    </dgm:pt>
    <dgm:pt modelId="{0442D730-8BBA-4F31-BC77-9ADF606B8923}" type="parTrans" cxnId="{1B77F256-0F25-41B9-9118-B43B0C7DA355}">
      <dgm:prSet/>
      <dgm:spPr/>
      <dgm:t>
        <a:bodyPr/>
        <a:lstStyle/>
        <a:p>
          <a:endParaRPr lang="es-MX"/>
        </a:p>
      </dgm:t>
    </dgm:pt>
    <dgm:pt modelId="{18899671-7DB6-4181-A3C4-BB6FF84709ED}" type="sibTrans" cxnId="{1B77F256-0F25-41B9-9118-B43B0C7DA355}">
      <dgm:prSet/>
      <dgm:spPr/>
      <dgm:t>
        <a:bodyPr/>
        <a:lstStyle/>
        <a:p>
          <a:endParaRPr lang="es-MX"/>
        </a:p>
      </dgm:t>
    </dgm:pt>
    <dgm:pt modelId="{CDE7E9DC-19C8-4502-9A96-E81009AFEA56}">
      <dgm:prSet phldrT="[Texto]"/>
      <dgm:spPr/>
      <dgm:t>
        <a:bodyPr/>
        <a:lstStyle/>
        <a:p>
          <a:r>
            <a:rPr lang="es-MX" dirty="0" smtClean="0"/>
            <a:t>CONOCIMIENTOS Y COMPETENCIAS </a:t>
          </a:r>
          <a:endParaRPr lang="es-MX" dirty="0"/>
        </a:p>
      </dgm:t>
    </dgm:pt>
    <dgm:pt modelId="{80A5A94F-68D5-4AC8-9819-3F8623CE602F}" type="parTrans" cxnId="{20C66EEC-7847-4A26-B661-6C790A9FB1A1}">
      <dgm:prSet/>
      <dgm:spPr/>
      <dgm:t>
        <a:bodyPr/>
        <a:lstStyle/>
        <a:p>
          <a:endParaRPr lang="es-MX"/>
        </a:p>
      </dgm:t>
    </dgm:pt>
    <dgm:pt modelId="{878E33F3-5EDE-49CD-A026-E09F37882470}" type="sibTrans" cxnId="{20C66EEC-7847-4A26-B661-6C790A9FB1A1}">
      <dgm:prSet/>
      <dgm:spPr/>
      <dgm:t>
        <a:bodyPr/>
        <a:lstStyle/>
        <a:p>
          <a:endParaRPr lang="es-MX"/>
        </a:p>
      </dgm:t>
    </dgm:pt>
    <dgm:pt modelId="{A70490F2-8719-4E50-A795-AD6EED8545F6}">
      <dgm:prSet phldrT="[Texto]"/>
      <dgm:spPr/>
      <dgm:t>
        <a:bodyPr/>
        <a:lstStyle/>
        <a:p>
          <a:r>
            <a:rPr lang="es-MX" dirty="0" smtClean="0"/>
            <a:t>Aprendizaje permanente</a:t>
          </a:r>
          <a:endParaRPr lang="es-MX" dirty="0"/>
        </a:p>
      </dgm:t>
    </dgm:pt>
    <dgm:pt modelId="{49ABF3F6-3597-4110-A0F8-9742F96FED9F}" type="parTrans" cxnId="{3A075078-205E-4552-BE15-9671568A2DEA}">
      <dgm:prSet/>
      <dgm:spPr/>
      <dgm:t>
        <a:bodyPr/>
        <a:lstStyle/>
        <a:p>
          <a:endParaRPr lang="es-MX"/>
        </a:p>
      </dgm:t>
    </dgm:pt>
    <dgm:pt modelId="{34F8B20A-CFFE-4CCC-8B6C-5CE3B592C332}" type="sibTrans" cxnId="{3A075078-205E-4552-BE15-9671568A2DEA}">
      <dgm:prSet/>
      <dgm:spPr/>
      <dgm:t>
        <a:bodyPr/>
        <a:lstStyle/>
        <a:p>
          <a:endParaRPr lang="es-MX"/>
        </a:p>
      </dgm:t>
    </dgm:pt>
    <dgm:pt modelId="{6EA7D1A1-2FDD-4D09-ACE6-4EF4D2E1CFD4}" type="pres">
      <dgm:prSet presAssocID="{1705B96F-0AC5-46EA-A95C-2C3BC2D4D1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D7AE5BF-147B-4170-8928-47EB98561CDA}" type="pres">
      <dgm:prSet presAssocID="{02BF1B58-269D-4545-8553-94CC31843B55}" presName="vertOne" presStyleCnt="0"/>
      <dgm:spPr/>
    </dgm:pt>
    <dgm:pt modelId="{01830639-A3B8-4C24-AFAA-56B7E8BEA9D3}" type="pres">
      <dgm:prSet presAssocID="{02BF1B58-269D-4545-8553-94CC31843B5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1D4E270-1062-4ADA-AC67-F5EA3188FB81}" type="pres">
      <dgm:prSet presAssocID="{02BF1B58-269D-4545-8553-94CC31843B55}" presName="parTransOne" presStyleCnt="0"/>
      <dgm:spPr/>
    </dgm:pt>
    <dgm:pt modelId="{EA08169C-1DBD-4E9A-90F2-1B37E2270174}" type="pres">
      <dgm:prSet presAssocID="{02BF1B58-269D-4545-8553-94CC31843B55}" presName="horzOne" presStyleCnt="0"/>
      <dgm:spPr/>
    </dgm:pt>
    <dgm:pt modelId="{CF465F9C-EFBD-4493-B499-6D596A561B23}" type="pres">
      <dgm:prSet presAssocID="{3A366EE2-E012-4710-B635-5152EBE10A1B}" presName="vertTwo" presStyleCnt="0"/>
      <dgm:spPr/>
    </dgm:pt>
    <dgm:pt modelId="{2305EC5C-03BD-4D4C-AABC-00A9963292BB}" type="pres">
      <dgm:prSet presAssocID="{3A366EE2-E012-4710-B635-5152EBE10A1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77D96D-C17E-473D-AF63-9B6CADCA3C56}" type="pres">
      <dgm:prSet presAssocID="{3A366EE2-E012-4710-B635-5152EBE10A1B}" presName="parTransTwo" presStyleCnt="0"/>
      <dgm:spPr/>
    </dgm:pt>
    <dgm:pt modelId="{C218F5FE-82F7-4849-9F7E-8C19C4439B4B}" type="pres">
      <dgm:prSet presAssocID="{3A366EE2-E012-4710-B635-5152EBE10A1B}" presName="horzTwo" presStyleCnt="0"/>
      <dgm:spPr/>
    </dgm:pt>
    <dgm:pt modelId="{1ED46188-BD7C-4F76-914B-D19C358B8344}" type="pres">
      <dgm:prSet presAssocID="{A70490F2-8719-4E50-A795-AD6EED8545F6}" presName="vertThree" presStyleCnt="0"/>
      <dgm:spPr/>
    </dgm:pt>
    <dgm:pt modelId="{0E73C3D2-7E91-4496-AA3B-4C1D3A30DFD2}" type="pres">
      <dgm:prSet presAssocID="{A70490F2-8719-4E50-A795-AD6EED8545F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B3B095-CD10-4126-B04D-8F70CB6E4032}" type="pres">
      <dgm:prSet presAssocID="{A70490F2-8719-4E50-A795-AD6EED8545F6}" presName="horzThree" presStyleCnt="0"/>
      <dgm:spPr/>
    </dgm:pt>
    <dgm:pt modelId="{285768ED-30C2-4354-90B2-6271E6EDB3CA}" type="pres">
      <dgm:prSet presAssocID="{E2C2768F-48F9-45F4-8862-EB0C8C8AC724}" presName="sibSpaceTwo" presStyleCnt="0"/>
      <dgm:spPr/>
    </dgm:pt>
    <dgm:pt modelId="{03B07053-0A0E-4E28-A6B1-A967E14C3D62}" type="pres">
      <dgm:prSet presAssocID="{CDE7E9DC-19C8-4502-9A96-E81009AFEA56}" presName="vertTwo" presStyleCnt="0"/>
      <dgm:spPr/>
    </dgm:pt>
    <dgm:pt modelId="{3D8489D8-4B80-482A-BA83-34C973573048}" type="pres">
      <dgm:prSet presAssocID="{CDE7E9DC-19C8-4502-9A96-E81009AFEA5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D68B4C3-5A1E-4C25-8AE4-F96013A08C41}" type="pres">
      <dgm:prSet presAssocID="{CDE7E9DC-19C8-4502-9A96-E81009AFEA56}" presName="parTransTwo" presStyleCnt="0"/>
      <dgm:spPr/>
    </dgm:pt>
    <dgm:pt modelId="{81A4870B-FAE3-4137-905C-CD9F553ADA19}" type="pres">
      <dgm:prSet presAssocID="{CDE7E9DC-19C8-4502-9A96-E81009AFEA56}" presName="horzTwo" presStyleCnt="0"/>
      <dgm:spPr/>
    </dgm:pt>
    <dgm:pt modelId="{16F71773-A592-47D5-B684-F376775CB19E}" type="pres">
      <dgm:prSet presAssocID="{499F9DC0-058C-4C02-9367-E7522439B12A}" presName="vertThree" presStyleCnt="0"/>
      <dgm:spPr/>
    </dgm:pt>
    <dgm:pt modelId="{C4AC4947-A424-4899-B9E1-8D537D8B233C}" type="pres">
      <dgm:prSet presAssocID="{499F9DC0-058C-4C02-9367-E7522439B12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8DDDBDE-2BFA-4988-8664-EDA1B269E114}" type="pres">
      <dgm:prSet presAssocID="{499F9DC0-058C-4C02-9367-E7522439B12A}" presName="horzThree" presStyleCnt="0"/>
      <dgm:spPr/>
    </dgm:pt>
    <dgm:pt modelId="{B4DFF703-FD60-4094-952E-131B22C2B6FC}" type="pres">
      <dgm:prSet presAssocID="{15275AFC-65B1-4BBB-99C7-0A23187208CA}" presName="sibSpaceThree" presStyleCnt="0"/>
      <dgm:spPr/>
    </dgm:pt>
    <dgm:pt modelId="{F447C935-73B1-4CAE-828F-D8982845B9DE}" type="pres">
      <dgm:prSet presAssocID="{3B87E686-0DB2-43B6-B9A5-716CF3896ECE}" presName="vertThree" presStyleCnt="0"/>
      <dgm:spPr/>
    </dgm:pt>
    <dgm:pt modelId="{66EAFE86-B30A-403C-A5B7-72F5BEC7C231}" type="pres">
      <dgm:prSet presAssocID="{3B87E686-0DB2-43B6-B9A5-716CF3896EC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740FAD8-682C-4E99-A69E-AECE8E0691CF}" type="pres">
      <dgm:prSet presAssocID="{3B87E686-0DB2-43B6-B9A5-716CF3896ECE}" presName="horzThree" presStyleCnt="0"/>
      <dgm:spPr/>
    </dgm:pt>
    <dgm:pt modelId="{5F726D42-200D-4CA3-B77E-3A201FED8DC3}" type="pres">
      <dgm:prSet presAssocID="{878E33F3-5EDE-49CD-A026-E09F37882470}" presName="sibSpaceTwo" presStyleCnt="0"/>
      <dgm:spPr/>
    </dgm:pt>
    <dgm:pt modelId="{5841B350-F8FF-4078-802A-14D85FB44843}" type="pres">
      <dgm:prSet presAssocID="{893C20EF-29A6-4E1B-83AA-C0BBA2832174}" presName="vertTwo" presStyleCnt="0"/>
      <dgm:spPr/>
    </dgm:pt>
    <dgm:pt modelId="{74EB25E9-AEFC-42D5-A8FB-57B91AB7A444}" type="pres">
      <dgm:prSet presAssocID="{893C20EF-29A6-4E1B-83AA-C0BBA283217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D6442F-7A34-4531-9A2F-E6B2E0D4E5E2}" type="pres">
      <dgm:prSet presAssocID="{893C20EF-29A6-4E1B-83AA-C0BBA2832174}" presName="parTransTwo" presStyleCnt="0"/>
      <dgm:spPr/>
    </dgm:pt>
    <dgm:pt modelId="{CCF1CFFF-A04A-4621-9AE8-942BFA923A5B}" type="pres">
      <dgm:prSet presAssocID="{893C20EF-29A6-4E1B-83AA-C0BBA2832174}" presName="horzTwo" presStyleCnt="0"/>
      <dgm:spPr/>
    </dgm:pt>
    <dgm:pt modelId="{7933027B-8410-41FD-AB8F-802211AF497B}" type="pres">
      <dgm:prSet presAssocID="{B4F21408-6352-45DB-9781-8E2BF4BCE1D0}" presName="vertThree" presStyleCnt="0"/>
      <dgm:spPr/>
    </dgm:pt>
    <dgm:pt modelId="{2873673A-0884-4A57-8E8A-D98A489F7A3D}" type="pres">
      <dgm:prSet presAssocID="{B4F21408-6352-45DB-9781-8E2BF4BCE1D0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84370C8-10EF-45F1-9307-1A7124E386D7}" type="pres">
      <dgm:prSet presAssocID="{B4F21408-6352-45DB-9781-8E2BF4BCE1D0}" presName="horzThree" presStyleCnt="0"/>
      <dgm:spPr/>
    </dgm:pt>
  </dgm:ptLst>
  <dgm:cxnLst>
    <dgm:cxn modelId="{13FFBABE-7408-4A31-A1C6-E02F104561F8}" type="presOf" srcId="{CDE7E9DC-19C8-4502-9A96-E81009AFEA56}" destId="{3D8489D8-4B80-482A-BA83-34C973573048}" srcOrd="0" destOrd="0" presId="urn:microsoft.com/office/officeart/2005/8/layout/hierarchy4"/>
    <dgm:cxn modelId="{73E37EEC-10A5-4E6D-BE0D-5ED911F44FC7}" srcId="{CDE7E9DC-19C8-4502-9A96-E81009AFEA56}" destId="{3B87E686-0DB2-43B6-B9A5-716CF3896ECE}" srcOrd="1" destOrd="0" parTransId="{D54F8533-E023-48C4-8F1B-AB9CFA0F45C2}" sibTransId="{D5483123-F539-4116-8878-C9EF9EB3EC9E}"/>
    <dgm:cxn modelId="{D5E6EE8C-BA7D-440A-809F-3E5C9C51DF63}" type="presOf" srcId="{B4F21408-6352-45DB-9781-8E2BF4BCE1D0}" destId="{2873673A-0884-4A57-8E8A-D98A489F7A3D}" srcOrd="0" destOrd="0" presId="urn:microsoft.com/office/officeart/2005/8/layout/hierarchy4"/>
    <dgm:cxn modelId="{1B77F256-0F25-41B9-9118-B43B0C7DA355}" srcId="{893C20EF-29A6-4E1B-83AA-C0BBA2832174}" destId="{B4F21408-6352-45DB-9781-8E2BF4BCE1D0}" srcOrd="0" destOrd="0" parTransId="{0442D730-8BBA-4F31-BC77-9ADF606B8923}" sibTransId="{18899671-7DB6-4181-A3C4-BB6FF84709ED}"/>
    <dgm:cxn modelId="{182E14C9-C0EF-450F-9B76-4694F61BFFCB}" type="presOf" srcId="{3A366EE2-E012-4710-B635-5152EBE10A1B}" destId="{2305EC5C-03BD-4D4C-AABC-00A9963292BB}" srcOrd="0" destOrd="0" presId="urn:microsoft.com/office/officeart/2005/8/layout/hierarchy4"/>
    <dgm:cxn modelId="{83446E1C-B9C1-44A8-AB22-6076E0E226B1}" type="presOf" srcId="{499F9DC0-058C-4C02-9367-E7522439B12A}" destId="{C4AC4947-A424-4899-B9E1-8D537D8B233C}" srcOrd="0" destOrd="0" presId="urn:microsoft.com/office/officeart/2005/8/layout/hierarchy4"/>
    <dgm:cxn modelId="{5D069D3A-B597-4503-BCCE-659C238FA0B8}" type="presOf" srcId="{893C20EF-29A6-4E1B-83AA-C0BBA2832174}" destId="{74EB25E9-AEFC-42D5-A8FB-57B91AB7A444}" srcOrd="0" destOrd="0" presId="urn:microsoft.com/office/officeart/2005/8/layout/hierarchy4"/>
    <dgm:cxn modelId="{96EAF367-206F-4B83-8D65-B22C2F17312A}" type="presOf" srcId="{A70490F2-8719-4E50-A795-AD6EED8545F6}" destId="{0E73C3D2-7E91-4496-AA3B-4C1D3A30DFD2}" srcOrd="0" destOrd="0" presId="urn:microsoft.com/office/officeart/2005/8/layout/hierarchy4"/>
    <dgm:cxn modelId="{3A075078-205E-4552-BE15-9671568A2DEA}" srcId="{3A366EE2-E012-4710-B635-5152EBE10A1B}" destId="{A70490F2-8719-4E50-A795-AD6EED8545F6}" srcOrd="0" destOrd="0" parTransId="{49ABF3F6-3597-4110-A0F8-9742F96FED9F}" sibTransId="{34F8B20A-CFFE-4CCC-8B6C-5CE3B592C332}"/>
    <dgm:cxn modelId="{20C66EEC-7847-4A26-B661-6C790A9FB1A1}" srcId="{02BF1B58-269D-4545-8553-94CC31843B55}" destId="{CDE7E9DC-19C8-4502-9A96-E81009AFEA56}" srcOrd="1" destOrd="0" parTransId="{80A5A94F-68D5-4AC8-9819-3F8623CE602F}" sibTransId="{878E33F3-5EDE-49CD-A026-E09F37882470}"/>
    <dgm:cxn modelId="{DBF5914C-D68E-4A02-986F-370B86688717}" srcId="{1705B96F-0AC5-46EA-A95C-2C3BC2D4D1A1}" destId="{02BF1B58-269D-4545-8553-94CC31843B55}" srcOrd="0" destOrd="0" parTransId="{9F63F4B7-CB6E-4479-B92B-AE3C836400BE}" sibTransId="{A8D75470-EFB1-4169-939E-E29009185279}"/>
    <dgm:cxn modelId="{7DE0A3EE-D272-4F6A-9BBD-7AFDD006961F}" srcId="{CDE7E9DC-19C8-4502-9A96-E81009AFEA56}" destId="{499F9DC0-058C-4C02-9367-E7522439B12A}" srcOrd="0" destOrd="0" parTransId="{CB7FF92E-08CE-4708-9626-A28CCE9B9A25}" sibTransId="{15275AFC-65B1-4BBB-99C7-0A23187208CA}"/>
    <dgm:cxn modelId="{4E6FF8CF-B8D7-45FB-87F2-5B4A1744FAEB}" srcId="{02BF1B58-269D-4545-8553-94CC31843B55}" destId="{3A366EE2-E012-4710-B635-5152EBE10A1B}" srcOrd="0" destOrd="0" parTransId="{1B1992CF-78BB-4B2E-9863-89A78DB0FBD6}" sibTransId="{E2C2768F-48F9-45F4-8862-EB0C8C8AC724}"/>
    <dgm:cxn modelId="{03C7B51B-CEC7-4071-9D62-1BDACB0861E2}" srcId="{02BF1B58-269D-4545-8553-94CC31843B55}" destId="{893C20EF-29A6-4E1B-83AA-C0BBA2832174}" srcOrd="2" destOrd="0" parTransId="{105CBE8F-FB85-4F7A-8218-2811F888875B}" sibTransId="{D5E0C1A7-C43D-43A4-8021-BF2AB97F68D2}"/>
    <dgm:cxn modelId="{9799528F-4B3B-4EDE-9755-9AC6B5765071}" type="presOf" srcId="{1705B96F-0AC5-46EA-A95C-2C3BC2D4D1A1}" destId="{6EA7D1A1-2FDD-4D09-ACE6-4EF4D2E1CFD4}" srcOrd="0" destOrd="0" presId="urn:microsoft.com/office/officeart/2005/8/layout/hierarchy4"/>
    <dgm:cxn modelId="{D66C02E4-397E-4E24-81B5-429142278A4A}" type="presOf" srcId="{02BF1B58-269D-4545-8553-94CC31843B55}" destId="{01830639-A3B8-4C24-AFAA-56B7E8BEA9D3}" srcOrd="0" destOrd="0" presId="urn:microsoft.com/office/officeart/2005/8/layout/hierarchy4"/>
    <dgm:cxn modelId="{1039A622-E09C-429E-9943-94A06DD7B080}" type="presOf" srcId="{3B87E686-0DB2-43B6-B9A5-716CF3896ECE}" destId="{66EAFE86-B30A-403C-A5B7-72F5BEC7C231}" srcOrd="0" destOrd="0" presId="urn:microsoft.com/office/officeart/2005/8/layout/hierarchy4"/>
    <dgm:cxn modelId="{A8DD4663-A13E-4F49-A46C-14AFB99A58C6}" type="presParOf" srcId="{6EA7D1A1-2FDD-4D09-ACE6-4EF4D2E1CFD4}" destId="{7D7AE5BF-147B-4170-8928-47EB98561CDA}" srcOrd="0" destOrd="0" presId="urn:microsoft.com/office/officeart/2005/8/layout/hierarchy4"/>
    <dgm:cxn modelId="{4F689526-C758-4125-B1BF-998CC22DC72D}" type="presParOf" srcId="{7D7AE5BF-147B-4170-8928-47EB98561CDA}" destId="{01830639-A3B8-4C24-AFAA-56B7E8BEA9D3}" srcOrd="0" destOrd="0" presId="urn:microsoft.com/office/officeart/2005/8/layout/hierarchy4"/>
    <dgm:cxn modelId="{1C70F1EA-8FA3-4B23-B6D4-570D5B7E85BA}" type="presParOf" srcId="{7D7AE5BF-147B-4170-8928-47EB98561CDA}" destId="{C1D4E270-1062-4ADA-AC67-F5EA3188FB81}" srcOrd="1" destOrd="0" presId="urn:microsoft.com/office/officeart/2005/8/layout/hierarchy4"/>
    <dgm:cxn modelId="{FB2E1C16-5600-49D0-8E8F-6A7F41905B62}" type="presParOf" srcId="{7D7AE5BF-147B-4170-8928-47EB98561CDA}" destId="{EA08169C-1DBD-4E9A-90F2-1B37E2270174}" srcOrd="2" destOrd="0" presId="urn:microsoft.com/office/officeart/2005/8/layout/hierarchy4"/>
    <dgm:cxn modelId="{5D3CC17F-EB67-48B7-B418-B22E59A75E5D}" type="presParOf" srcId="{EA08169C-1DBD-4E9A-90F2-1B37E2270174}" destId="{CF465F9C-EFBD-4493-B499-6D596A561B23}" srcOrd="0" destOrd="0" presId="urn:microsoft.com/office/officeart/2005/8/layout/hierarchy4"/>
    <dgm:cxn modelId="{6991D84D-4915-4D14-9651-CCB6D1DDDAAA}" type="presParOf" srcId="{CF465F9C-EFBD-4493-B499-6D596A561B23}" destId="{2305EC5C-03BD-4D4C-AABC-00A9963292BB}" srcOrd="0" destOrd="0" presId="urn:microsoft.com/office/officeart/2005/8/layout/hierarchy4"/>
    <dgm:cxn modelId="{96C34060-27F6-4EA4-9731-024857178DF6}" type="presParOf" srcId="{CF465F9C-EFBD-4493-B499-6D596A561B23}" destId="{9977D96D-C17E-473D-AF63-9B6CADCA3C56}" srcOrd="1" destOrd="0" presId="urn:microsoft.com/office/officeart/2005/8/layout/hierarchy4"/>
    <dgm:cxn modelId="{CB42FA56-30B9-4EC0-9189-76BA237B372A}" type="presParOf" srcId="{CF465F9C-EFBD-4493-B499-6D596A561B23}" destId="{C218F5FE-82F7-4849-9F7E-8C19C4439B4B}" srcOrd="2" destOrd="0" presId="urn:microsoft.com/office/officeart/2005/8/layout/hierarchy4"/>
    <dgm:cxn modelId="{CB614492-F102-4801-B499-A7DCC0DEE486}" type="presParOf" srcId="{C218F5FE-82F7-4849-9F7E-8C19C4439B4B}" destId="{1ED46188-BD7C-4F76-914B-D19C358B8344}" srcOrd="0" destOrd="0" presId="urn:microsoft.com/office/officeart/2005/8/layout/hierarchy4"/>
    <dgm:cxn modelId="{478BD6B7-433D-4375-B917-0F398939AF8A}" type="presParOf" srcId="{1ED46188-BD7C-4F76-914B-D19C358B8344}" destId="{0E73C3D2-7E91-4496-AA3B-4C1D3A30DFD2}" srcOrd="0" destOrd="0" presId="urn:microsoft.com/office/officeart/2005/8/layout/hierarchy4"/>
    <dgm:cxn modelId="{69050C3E-8FD3-4264-B062-9788418873AD}" type="presParOf" srcId="{1ED46188-BD7C-4F76-914B-D19C358B8344}" destId="{35B3B095-CD10-4126-B04D-8F70CB6E4032}" srcOrd="1" destOrd="0" presId="urn:microsoft.com/office/officeart/2005/8/layout/hierarchy4"/>
    <dgm:cxn modelId="{7BAA5C7C-14FC-4E36-B1CD-6B67A332730A}" type="presParOf" srcId="{EA08169C-1DBD-4E9A-90F2-1B37E2270174}" destId="{285768ED-30C2-4354-90B2-6271E6EDB3CA}" srcOrd="1" destOrd="0" presId="urn:microsoft.com/office/officeart/2005/8/layout/hierarchy4"/>
    <dgm:cxn modelId="{4E541139-647F-442F-B375-92393850EA5F}" type="presParOf" srcId="{EA08169C-1DBD-4E9A-90F2-1B37E2270174}" destId="{03B07053-0A0E-4E28-A6B1-A967E14C3D62}" srcOrd="2" destOrd="0" presId="urn:microsoft.com/office/officeart/2005/8/layout/hierarchy4"/>
    <dgm:cxn modelId="{7734B930-7594-41AD-ABCF-2E35209A32C2}" type="presParOf" srcId="{03B07053-0A0E-4E28-A6B1-A967E14C3D62}" destId="{3D8489D8-4B80-482A-BA83-34C973573048}" srcOrd="0" destOrd="0" presId="urn:microsoft.com/office/officeart/2005/8/layout/hierarchy4"/>
    <dgm:cxn modelId="{CE2D5E28-355E-4F9E-BB2C-C0601518059D}" type="presParOf" srcId="{03B07053-0A0E-4E28-A6B1-A967E14C3D62}" destId="{3D68B4C3-5A1E-4C25-8AE4-F96013A08C41}" srcOrd="1" destOrd="0" presId="urn:microsoft.com/office/officeart/2005/8/layout/hierarchy4"/>
    <dgm:cxn modelId="{69273B3C-A307-437D-88F0-3E388BF25931}" type="presParOf" srcId="{03B07053-0A0E-4E28-A6B1-A967E14C3D62}" destId="{81A4870B-FAE3-4137-905C-CD9F553ADA19}" srcOrd="2" destOrd="0" presId="urn:microsoft.com/office/officeart/2005/8/layout/hierarchy4"/>
    <dgm:cxn modelId="{A0013406-C285-4466-BE14-6924798CFD8B}" type="presParOf" srcId="{81A4870B-FAE3-4137-905C-CD9F553ADA19}" destId="{16F71773-A592-47D5-B684-F376775CB19E}" srcOrd="0" destOrd="0" presId="urn:microsoft.com/office/officeart/2005/8/layout/hierarchy4"/>
    <dgm:cxn modelId="{2BF56E10-5973-4A9E-88FD-AC2C804F41A4}" type="presParOf" srcId="{16F71773-A592-47D5-B684-F376775CB19E}" destId="{C4AC4947-A424-4899-B9E1-8D537D8B233C}" srcOrd="0" destOrd="0" presId="urn:microsoft.com/office/officeart/2005/8/layout/hierarchy4"/>
    <dgm:cxn modelId="{7B38170E-D72D-471D-82F4-E7707FD2F0C3}" type="presParOf" srcId="{16F71773-A592-47D5-B684-F376775CB19E}" destId="{68DDDBDE-2BFA-4988-8664-EDA1B269E114}" srcOrd="1" destOrd="0" presId="urn:microsoft.com/office/officeart/2005/8/layout/hierarchy4"/>
    <dgm:cxn modelId="{B9C72E63-80A4-4DDD-974D-F36EB82CCE2D}" type="presParOf" srcId="{81A4870B-FAE3-4137-905C-CD9F553ADA19}" destId="{B4DFF703-FD60-4094-952E-131B22C2B6FC}" srcOrd="1" destOrd="0" presId="urn:microsoft.com/office/officeart/2005/8/layout/hierarchy4"/>
    <dgm:cxn modelId="{A3803DEB-444F-4F79-86EE-25ED942E9A46}" type="presParOf" srcId="{81A4870B-FAE3-4137-905C-CD9F553ADA19}" destId="{F447C935-73B1-4CAE-828F-D8982845B9DE}" srcOrd="2" destOrd="0" presId="urn:microsoft.com/office/officeart/2005/8/layout/hierarchy4"/>
    <dgm:cxn modelId="{A8A1E902-9E26-46B0-80E6-CBB2D14B712E}" type="presParOf" srcId="{F447C935-73B1-4CAE-828F-D8982845B9DE}" destId="{66EAFE86-B30A-403C-A5B7-72F5BEC7C231}" srcOrd="0" destOrd="0" presId="urn:microsoft.com/office/officeart/2005/8/layout/hierarchy4"/>
    <dgm:cxn modelId="{BEF39BF2-EF15-4F7A-A85C-FD1E029C3066}" type="presParOf" srcId="{F447C935-73B1-4CAE-828F-D8982845B9DE}" destId="{6740FAD8-682C-4E99-A69E-AECE8E0691CF}" srcOrd="1" destOrd="0" presId="urn:microsoft.com/office/officeart/2005/8/layout/hierarchy4"/>
    <dgm:cxn modelId="{8509D33A-E7FC-4BBD-8610-03F6FB87218D}" type="presParOf" srcId="{EA08169C-1DBD-4E9A-90F2-1B37E2270174}" destId="{5F726D42-200D-4CA3-B77E-3A201FED8DC3}" srcOrd="3" destOrd="0" presId="urn:microsoft.com/office/officeart/2005/8/layout/hierarchy4"/>
    <dgm:cxn modelId="{B1D5077B-CAB5-4DED-876D-4D4CAD4C9C53}" type="presParOf" srcId="{EA08169C-1DBD-4E9A-90F2-1B37E2270174}" destId="{5841B350-F8FF-4078-802A-14D85FB44843}" srcOrd="4" destOrd="0" presId="urn:microsoft.com/office/officeart/2005/8/layout/hierarchy4"/>
    <dgm:cxn modelId="{65BE1476-2FA8-4F30-A5A0-4E3EF1C5005B}" type="presParOf" srcId="{5841B350-F8FF-4078-802A-14D85FB44843}" destId="{74EB25E9-AEFC-42D5-A8FB-57B91AB7A444}" srcOrd="0" destOrd="0" presId="urn:microsoft.com/office/officeart/2005/8/layout/hierarchy4"/>
    <dgm:cxn modelId="{D59486DE-858B-4FE3-982D-38175A44116B}" type="presParOf" srcId="{5841B350-F8FF-4078-802A-14D85FB44843}" destId="{94D6442F-7A34-4531-9A2F-E6B2E0D4E5E2}" srcOrd="1" destOrd="0" presId="urn:microsoft.com/office/officeart/2005/8/layout/hierarchy4"/>
    <dgm:cxn modelId="{9203BF17-907B-4ADF-9F1E-834FC09680ED}" type="presParOf" srcId="{5841B350-F8FF-4078-802A-14D85FB44843}" destId="{CCF1CFFF-A04A-4621-9AE8-942BFA923A5B}" srcOrd="2" destOrd="0" presId="urn:microsoft.com/office/officeart/2005/8/layout/hierarchy4"/>
    <dgm:cxn modelId="{26D1B60C-848A-4087-B544-5B8A4161CD6C}" type="presParOf" srcId="{CCF1CFFF-A04A-4621-9AE8-942BFA923A5B}" destId="{7933027B-8410-41FD-AB8F-802211AF497B}" srcOrd="0" destOrd="0" presId="urn:microsoft.com/office/officeart/2005/8/layout/hierarchy4"/>
    <dgm:cxn modelId="{42FF604E-A08E-41CD-862C-13511A36A1E8}" type="presParOf" srcId="{7933027B-8410-41FD-AB8F-802211AF497B}" destId="{2873673A-0884-4A57-8E8A-D98A489F7A3D}" srcOrd="0" destOrd="0" presId="urn:microsoft.com/office/officeart/2005/8/layout/hierarchy4"/>
    <dgm:cxn modelId="{662F0F4A-9F61-448B-BDE4-F84C942E592C}" type="presParOf" srcId="{7933027B-8410-41FD-AB8F-802211AF497B}" destId="{484370C8-10EF-45F1-9307-1A7124E386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C1444-6EF2-434E-8124-26FC767D1D0D}" type="doc">
      <dgm:prSet loTypeId="urn:microsoft.com/office/officeart/2005/8/layout/radial6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CADC07D5-7E58-4D67-967D-22DB7210715E}">
      <dgm:prSet phldrT="[Texto]"/>
      <dgm:spPr/>
      <dgm:t>
        <a:bodyPr/>
        <a:lstStyle/>
        <a:p>
          <a:r>
            <a:rPr lang="es-MX" dirty="0" smtClean="0"/>
            <a:t>Docencia</a:t>
          </a:r>
          <a:endParaRPr lang="es-MX" dirty="0"/>
        </a:p>
      </dgm:t>
    </dgm:pt>
    <dgm:pt modelId="{2216DA44-5988-48E6-BA18-8EFB55F7EA05}" type="parTrans" cxnId="{6FD6038F-2E4C-4530-A93F-BCC6A5DD7117}">
      <dgm:prSet/>
      <dgm:spPr/>
      <dgm:t>
        <a:bodyPr/>
        <a:lstStyle/>
        <a:p>
          <a:endParaRPr lang="es-MX"/>
        </a:p>
      </dgm:t>
    </dgm:pt>
    <dgm:pt modelId="{ACAACFEE-2771-468C-93C9-F5C715D83D14}" type="sibTrans" cxnId="{6FD6038F-2E4C-4530-A93F-BCC6A5DD7117}">
      <dgm:prSet/>
      <dgm:spPr/>
      <dgm:t>
        <a:bodyPr/>
        <a:lstStyle/>
        <a:p>
          <a:endParaRPr lang="es-MX"/>
        </a:p>
      </dgm:t>
    </dgm:pt>
    <dgm:pt modelId="{DAE7E32C-5E24-4E4E-8A36-F5AE3B767CF6}">
      <dgm:prSet phldrT="[Texto]"/>
      <dgm:spPr/>
      <dgm:t>
        <a:bodyPr/>
        <a:lstStyle/>
        <a:p>
          <a:r>
            <a:rPr lang="es-MX" dirty="0" smtClean="0"/>
            <a:t>Dominio de contenidos curriculares </a:t>
          </a:r>
        </a:p>
      </dgm:t>
    </dgm:pt>
    <dgm:pt modelId="{67EEFE28-5029-4694-A3B2-C244E56FF316}" type="parTrans" cxnId="{FA0AD15F-7602-4850-A564-920930774666}">
      <dgm:prSet/>
      <dgm:spPr/>
      <dgm:t>
        <a:bodyPr/>
        <a:lstStyle/>
        <a:p>
          <a:endParaRPr lang="es-MX"/>
        </a:p>
      </dgm:t>
    </dgm:pt>
    <dgm:pt modelId="{8C15CBDE-BFA7-4CAE-A379-5C03CDB6F970}" type="sibTrans" cxnId="{FA0AD15F-7602-4850-A564-920930774666}">
      <dgm:prSet/>
      <dgm:spPr/>
      <dgm:t>
        <a:bodyPr/>
        <a:lstStyle/>
        <a:p>
          <a:endParaRPr lang="es-MX"/>
        </a:p>
      </dgm:t>
    </dgm:pt>
    <dgm:pt modelId="{90825E1A-FC63-4664-9B0D-F26412F439DA}">
      <dgm:prSet phldrT="[Texto]"/>
      <dgm:spPr/>
      <dgm:t>
        <a:bodyPr/>
        <a:lstStyle/>
        <a:p>
          <a:r>
            <a:rPr lang="es-MX" dirty="0" smtClean="0"/>
            <a:t>Diseño de estrategias</a:t>
          </a:r>
          <a:br>
            <a:rPr lang="es-MX" dirty="0" smtClean="0"/>
          </a:br>
          <a:r>
            <a:rPr lang="es-MX" dirty="0" smtClean="0"/>
            <a:t>Autonomía, Confianza e iniciativa </a:t>
          </a:r>
          <a:endParaRPr lang="es-MX" dirty="0"/>
        </a:p>
      </dgm:t>
    </dgm:pt>
    <dgm:pt modelId="{8ECB967D-9526-4912-BC3F-0B8237C6C607}" type="parTrans" cxnId="{8C9237B2-9B66-41F5-85E4-E55BBDED4FFE}">
      <dgm:prSet/>
      <dgm:spPr/>
      <dgm:t>
        <a:bodyPr/>
        <a:lstStyle/>
        <a:p>
          <a:endParaRPr lang="es-MX"/>
        </a:p>
      </dgm:t>
    </dgm:pt>
    <dgm:pt modelId="{03E06DA4-950E-4656-90A4-EE0799C8FF5A}" type="sibTrans" cxnId="{8C9237B2-9B66-41F5-85E4-E55BBDED4FFE}">
      <dgm:prSet/>
      <dgm:spPr/>
      <dgm:t>
        <a:bodyPr/>
        <a:lstStyle/>
        <a:p>
          <a:endParaRPr lang="es-MX"/>
        </a:p>
      </dgm:t>
    </dgm:pt>
    <dgm:pt modelId="{711CAD94-BF3C-4591-AA3D-EEFD9997EE46}">
      <dgm:prSet phldrT="[Texto]" custT="1"/>
      <dgm:spPr/>
      <dgm:t>
        <a:bodyPr/>
        <a:lstStyle/>
        <a:p>
          <a:r>
            <a:rPr lang="es-MX" sz="1000" dirty="0" smtClean="0"/>
            <a:t>Tecnologías de la comunicación </a:t>
          </a:r>
          <a:endParaRPr lang="es-MX" sz="1000" dirty="0"/>
        </a:p>
      </dgm:t>
    </dgm:pt>
    <dgm:pt modelId="{AAAEA533-1D26-43D5-9666-E01E3A0459E9}" type="parTrans" cxnId="{E2652706-1DFA-4D55-93B1-A6257F9D66B2}">
      <dgm:prSet/>
      <dgm:spPr/>
      <dgm:t>
        <a:bodyPr/>
        <a:lstStyle/>
        <a:p>
          <a:endParaRPr lang="es-MX"/>
        </a:p>
      </dgm:t>
    </dgm:pt>
    <dgm:pt modelId="{07320314-B430-48BF-81E6-2E9365783B3A}" type="sibTrans" cxnId="{E2652706-1DFA-4D55-93B1-A6257F9D66B2}">
      <dgm:prSet/>
      <dgm:spPr/>
      <dgm:t>
        <a:bodyPr/>
        <a:lstStyle/>
        <a:p>
          <a:endParaRPr lang="es-MX"/>
        </a:p>
      </dgm:t>
    </dgm:pt>
    <dgm:pt modelId="{21FAB992-6C06-4E17-AE0F-D9FEAE87A9C0}">
      <dgm:prSet phldrT="[Texto]" custT="1"/>
      <dgm:spPr/>
      <dgm:t>
        <a:bodyPr/>
        <a:lstStyle/>
        <a:p>
          <a:r>
            <a:rPr lang="es-MX" sz="1100" dirty="0" smtClean="0"/>
            <a:t>Trabajo con padres de familia</a:t>
          </a:r>
          <a:endParaRPr lang="es-MX" sz="1100" dirty="0"/>
        </a:p>
      </dgm:t>
    </dgm:pt>
    <dgm:pt modelId="{8BC3C9E3-3D7C-4366-90B8-0A54BA6D79F2}" type="parTrans" cxnId="{9E702A4E-72F0-4D39-9FF3-5822F3BA839E}">
      <dgm:prSet/>
      <dgm:spPr/>
      <dgm:t>
        <a:bodyPr/>
        <a:lstStyle/>
        <a:p>
          <a:endParaRPr lang="es-MX"/>
        </a:p>
      </dgm:t>
    </dgm:pt>
    <dgm:pt modelId="{3F078790-5540-4DE4-8D52-44822442335A}" type="sibTrans" cxnId="{9E702A4E-72F0-4D39-9FF3-5822F3BA839E}">
      <dgm:prSet/>
      <dgm:spPr/>
      <dgm:t>
        <a:bodyPr/>
        <a:lstStyle/>
        <a:p>
          <a:endParaRPr lang="es-MX"/>
        </a:p>
      </dgm:t>
    </dgm:pt>
    <dgm:pt modelId="{C7720A7F-2E51-4D69-AD4C-CAA9B3EF4D5A}">
      <dgm:prSet phldrT="[Texto]" custT="1"/>
      <dgm:spPr/>
      <dgm:t>
        <a:bodyPr/>
        <a:lstStyle/>
        <a:p>
          <a:r>
            <a:rPr lang="es-MX" sz="1050" dirty="0" smtClean="0"/>
            <a:t>Planificar</a:t>
          </a:r>
          <a:br>
            <a:rPr lang="es-MX" sz="1050" dirty="0" smtClean="0"/>
          </a:br>
          <a:r>
            <a:rPr lang="es-MX" sz="1050" dirty="0" smtClean="0"/>
            <a:t>Desarrollar</a:t>
          </a:r>
          <a:br>
            <a:rPr lang="es-MX" sz="1050" dirty="0" smtClean="0"/>
          </a:br>
          <a:r>
            <a:rPr lang="es-MX" sz="1050" dirty="0" smtClean="0"/>
            <a:t>Evaluar</a:t>
          </a:r>
        </a:p>
      </dgm:t>
    </dgm:pt>
    <dgm:pt modelId="{3BB09587-75FA-43CF-A5DF-9251BD8569DE}" type="parTrans" cxnId="{0FAE654D-D380-41DD-B1E3-36E088FD16E7}">
      <dgm:prSet/>
      <dgm:spPr/>
      <dgm:t>
        <a:bodyPr/>
        <a:lstStyle/>
        <a:p>
          <a:endParaRPr lang="es-MX"/>
        </a:p>
      </dgm:t>
    </dgm:pt>
    <dgm:pt modelId="{1232D94B-D60A-4FD7-A413-2B2E622F6172}" type="sibTrans" cxnId="{0FAE654D-D380-41DD-B1E3-36E088FD16E7}">
      <dgm:prSet/>
      <dgm:spPr/>
      <dgm:t>
        <a:bodyPr/>
        <a:lstStyle/>
        <a:p>
          <a:endParaRPr lang="es-MX"/>
        </a:p>
      </dgm:t>
    </dgm:pt>
    <dgm:pt modelId="{250848A4-E02B-4354-86F3-CC15E8388B51}">
      <dgm:prSet phldrT="[Texto]" custT="1"/>
      <dgm:spPr/>
      <dgm:t>
        <a:bodyPr/>
        <a:lstStyle/>
        <a:p>
          <a:r>
            <a:rPr lang="es-MX" sz="1200" dirty="0" smtClean="0"/>
            <a:t>Procesos administrativos </a:t>
          </a:r>
          <a:endParaRPr lang="es-MX" sz="1200" dirty="0"/>
        </a:p>
      </dgm:t>
    </dgm:pt>
    <dgm:pt modelId="{51224A44-10DD-467E-A33D-1B4F97F88BA9}" type="parTrans" cxnId="{28E1F017-7701-495D-8558-6E2FA39EE0D5}">
      <dgm:prSet/>
      <dgm:spPr/>
      <dgm:t>
        <a:bodyPr/>
        <a:lstStyle/>
        <a:p>
          <a:endParaRPr lang="es-MX"/>
        </a:p>
      </dgm:t>
    </dgm:pt>
    <dgm:pt modelId="{E66040C9-E1A3-4CA8-A7EC-84A0B81D3DB3}" type="sibTrans" cxnId="{28E1F017-7701-495D-8558-6E2FA39EE0D5}">
      <dgm:prSet/>
      <dgm:spPr/>
      <dgm:t>
        <a:bodyPr/>
        <a:lstStyle/>
        <a:p>
          <a:endParaRPr lang="es-MX"/>
        </a:p>
      </dgm:t>
    </dgm:pt>
    <dgm:pt modelId="{A82B8981-8C24-4663-9E31-55244F879EA9}">
      <dgm:prSet phldrT="[Texto]" custT="1"/>
      <dgm:spPr/>
      <dgm:t>
        <a:bodyPr/>
        <a:lstStyle/>
        <a:p>
          <a:r>
            <a:rPr lang="es-MX" sz="1200" dirty="0" smtClean="0"/>
            <a:t>Formas hábitos y valores</a:t>
          </a:r>
          <a:endParaRPr lang="es-MX" sz="1200" dirty="0"/>
        </a:p>
      </dgm:t>
    </dgm:pt>
    <dgm:pt modelId="{6362507B-0B93-40C3-A01C-9B90D40027A1}" type="parTrans" cxnId="{5E2478E1-60A5-4D3A-BC1E-33EA73A36ACC}">
      <dgm:prSet/>
      <dgm:spPr/>
      <dgm:t>
        <a:bodyPr/>
        <a:lstStyle/>
        <a:p>
          <a:endParaRPr lang="es-MX"/>
        </a:p>
      </dgm:t>
    </dgm:pt>
    <dgm:pt modelId="{62A7EC16-12FC-420B-9714-5205959A0173}" type="sibTrans" cxnId="{5E2478E1-60A5-4D3A-BC1E-33EA73A36ACC}">
      <dgm:prSet/>
      <dgm:spPr/>
      <dgm:t>
        <a:bodyPr/>
        <a:lstStyle/>
        <a:p>
          <a:endParaRPr lang="es-MX"/>
        </a:p>
      </dgm:t>
    </dgm:pt>
    <dgm:pt modelId="{04AEAA6A-B863-421F-9B30-E87E2CAB3C3B}">
      <dgm:prSet phldrT="[Texto]" custT="1"/>
      <dgm:spPr/>
      <dgm:t>
        <a:bodyPr/>
        <a:lstStyle/>
        <a:p>
          <a:r>
            <a:rPr lang="es-MX" sz="1100" dirty="0" smtClean="0"/>
            <a:t>Valorar su profesión </a:t>
          </a:r>
          <a:endParaRPr lang="es-MX" sz="1100" dirty="0"/>
        </a:p>
      </dgm:t>
    </dgm:pt>
    <dgm:pt modelId="{E363978F-8301-405A-B963-EA70F67591E9}" type="parTrans" cxnId="{37AFB15C-1DF0-43CF-9CC6-9616DF659C86}">
      <dgm:prSet/>
      <dgm:spPr/>
      <dgm:t>
        <a:bodyPr/>
        <a:lstStyle/>
        <a:p>
          <a:endParaRPr lang="es-MX"/>
        </a:p>
      </dgm:t>
    </dgm:pt>
    <dgm:pt modelId="{4F111E93-6781-40A8-AAF4-3C14CE99C742}" type="sibTrans" cxnId="{37AFB15C-1DF0-43CF-9CC6-9616DF659C86}">
      <dgm:prSet/>
      <dgm:spPr/>
      <dgm:t>
        <a:bodyPr/>
        <a:lstStyle/>
        <a:p>
          <a:endParaRPr lang="es-MX"/>
        </a:p>
      </dgm:t>
    </dgm:pt>
    <dgm:pt modelId="{802C59C5-52CE-4D9C-A614-B4ADB62AEE3D}" type="pres">
      <dgm:prSet presAssocID="{404C1444-6EF2-434E-8124-26FC767D1D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A34C071-234F-41AB-8A32-B0953485B040}" type="pres">
      <dgm:prSet presAssocID="{CADC07D5-7E58-4D67-967D-22DB7210715E}" presName="centerShape" presStyleLbl="node0" presStyleIdx="0" presStyleCnt="1"/>
      <dgm:spPr/>
      <dgm:t>
        <a:bodyPr/>
        <a:lstStyle/>
        <a:p>
          <a:endParaRPr lang="es-MX"/>
        </a:p>
      </dgm:t>
    </dgm:pt>
    <dgm:pt modelId="{C80A0C04-9F0C-4D4F-AAEB-3B1AA6CB7F37}" type="pres">
      <dgm:prSet presAssocID="{DAE7E32C-5E24-4E4E-8A36-F5AE3B767CF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45419-703E-4A0E-9C18-9604E99003AE}" type="pres">
      <dgm:prSet presAssocID="{DAE7E32C-5E24-4E4E-8A36-F5AE3B767CF6}" presName="dummy" presStyleCnt="0"/>
      <dgm:spPr/>
    </dgm:pt>
    <dgm:pt modelId="{34B12679-63EC-49A5-A3A1-BD8E95716E84}" type="pres">
      <dgm:prSet presAssocID="{8C15CBDE-BFA7-4CAE-A379-5C03CDB6F970}" presName="sibTrans" presStyleLbl="sibTrans2D1" presStyleIdx="0" presStyleCnt="8"/>
      <dgm:spPr/>
      <dgm:t>
        <a:bodyPr/>
        <a:lstStyle/>
        <a:p>
          <a:endParaRPr lang="es-MX"/>
        </a:p>
      </dgm:t>
    </dgm:pt>
    <dgm:pt modelId="{3A92249C-0766-4118-8F06-D21DC3B32F5D}" type="pres">
      <dgm:prSet presAssocID="{C7720A7F-2E51-4D69-AD4C-CAA9B3EF4D5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A4F96B-74AB-4BD6-8EE0-B8557ACC35AD}" type="pres">
      <dgm:prSet presAssocID="{C7720A7F-2E51-4D69-AD4C-CAA9B3EF4D5A}" presName="dummy" presStyleCnt="0"/>
      <dgm:spPr/>
    </dgm:pt>
    <dgm:pt modelId="{55B02E5D-7D13-4DF7-8C08-84171AA2B9EE}" type="pres">
      <dgm:prSet presAssocID="{1232D94B-D60A-4FD7-A413-2B2E622F6172}" presName="sibTrans" presStyleLbl="sibTrans2D1" presStyleIdx="1" presStyleCnt="8"/>
      <dgm:spPr/>
      <dgm:t>
        <a:bodyPr/>
        <a:lstStyle/>
        <a:p>
          <a:endParaRPr lang="es-MX"/>
        </a:p>
      </dgm:t>
    </dgm:pt>
    <dgm:pt modelId="{4C34A415-D448-4A85-A010-76C59D145DA6}" type="pres">
      <dgm:prSet presAssocID="{90825E1A-FC63-4664-9B0D-F26412F439D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FE0E44-58CA-4DD4-AA09-B043BC6D4A80}" type="pres">
      <dgm:prSet presAssocID="{90825E1A-FC63-4664-9B0D-F26412F439DA}" presName="dummy" presStyleCnt="0"/>
      <dgm:spPr/>
    </dgm:pt>
    <dgm:pt modelId="{C0BBCE80-6609-4568-A6F4-CCD2CB2BEF8D}" type="pres">
      <dgm:prSet presAssocID="{03E06DA4-950E-4656-90A4-EE0799C8FF5A}" presName="sibTrans" presStyleLbl="sibTrans2D1" presStyleIdx="2" presStyleCnt="8"/>
      <dgm:spPr/>
      <dgm:t>
        <a:bodyPr/>
        <a:lstStyle/>
        <a:p>
          <a:endParaRPr lang="es-MX"/>
        </a:p>
      </dgm:t>
    </dgm:pt>
    <dgm:pt modelId="{979EB6A6-6CB4-4DD1-A522-4B2EB63BB272}" type="pres">
      <dgm:prSet presAssocID="{711CAD94-BF3C-4591-AA3D-EEFD9997EE46}" presName="node" presStyleLbl="node1" presStyleIdx="3" presStyleCnt="8" custScaleX="101299" custScaleY="969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118015-9E4F-4346-A5B4-26045F625B29}" type="pres">
      <dgm:prSet presAssocID="{711CAD94-BF3C-4591-AA3D-EEFD9997EE46}" presName="dummy" presStyleCnt="0"/>
      <dgm:spPr/>
    </dgm:pt>
    <dgm:pt modelId="{A3F59344-EACF-48A8-9B29-3DE10525D247}" type="pres">
      <dgm:prSet presAssocID="{07320314-B430-48BF-81E6-2E9365783B3A}" presName="sibTrans" presStyleLbl="sibTrans2D1" presStyleIdx="3" presStyleCnt="8"/>
      <dgm:spPr/>
      <dgm:t>
        <a:bodyPr/>
        <a:lstStyle/>
        <a:p>
          <a:endParaRPr lang="es-MX"/>
        </a:p>
      </dgm:t>
    </dgm:pt>
    <dgm:pt modelId="{336DCC52-3D7A-4F5F-BE8F-094DB83A7F72}" type="pres">
      <dgm:prSet presAssocID="{250848A4-E02B-4354-86F3-CC15E8388B5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BE3AD8-F1A8-4E08-AA10-060118E8D527}" type="pres">
      <dgm:prSet presAssocID="{250848A4-E02B-4354-86F3-CC15E8388B51}" presName="dummy" presStyleCnt="0"/>
      <dgm:spPr/>
    </dgm:pt>
    <dgm:pt modelId="{FB2A6B0F-BF95-4AC1-8C5C-30BB15F67302}" type="pres">
      <dgm:prSet presAssocID="{E66040C9-E1A3-4CA8-A7EC-84A0B81D3DB3}" presName="sibTrans" presStyleLbl="sibTrans2D1" presStyleIdx="4" presStyleCnt="8"/>
      <dgm:spPr/>
      <dgm:t>
        <a:bodyPr/>
        <a:lstStyle/>
        <a:p>
          <a:endParaRPr lang="es-MX"/>
        </a:p>
      </dgm:t>
    </dgm:pt>
    <dgm:pt modelId="{0759AAB9-9581-4DEB-8B65-9EEFF0204001}" type="pres">
      <dgm:prSet presAssocID="{21FAB992-6C06-4E17-AE0F-D9FEAE87A9C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6AC2C4-AFBB-4512-961A-2AB37534ED0E}" type="pres">
      <dgm:prSet presAssocID="{21FAB992-6C06-4E17-AE0F-D9FEAE87A9C0}" presName="dummy" presStyleCnt="0"/>
      <dgm:spPr/>
    </dgm:pt>
    <dgm:pt modelId="{6CB28665-2DBE-461A-A3CA-7C94C3B29945}" type="pres">
      <dgm:prSet presAssocID="{3F078790-5540-4DE4-8D52-44822442335A}" presName="sibTrans" presStyleLbl="sibTrans2D1" presStyleIdx="5" presStyleCnt="8"/>
      <dgm:spPr/>
      <dgm:t>
        <a:bodyPr/>
        <a:lstStyle/>
        <a:p>
          <a:endParaRPr lang="es-MX"/>
        </a:p>
      </dgm:t>
    </dgm:pt>
    <dgm:pt modelId="{58EC3281-19E5-45AE-837E-5617319A8010}" type="pres">
      <dgm:prSet presAssocID="{A82B8981-8C24-4663-9E31-55244F879EA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503EC4-50AC-4383-A422-82E6FDBDB7E1}" type="pres">
      <dgm:prSet presAssocID="{A82B8981-8C24-4663-9E31-55244F879EA9}" presName="dummy" presStyleCnt="0"/>
      <dgm:spPr/>
    </dgm:pt>
    <dgm:pt modelId="{6A234C1F-B5BF-48CA-9481-98FDECA6CFC4}" type="pres">
      <dgm:prSet presAssocID="{62A7EC16-12FC-420B-9714-5205959A0173}" presName="sibTrans" presStyleLbl="sibTrans2D1" presStyleIdx="6" presStyleCnt="8"/>
      <dgm:spPr/>
      <dgm:t>
        <a:bodyPr/>
        <a:lstStyle/>
        <a:p>
          <a:endParaRPr lang="es-MX"/>
        </a:p>
      </dgm:t>
    </dgm:pt>
    <dgm:pt modelId="{61A6BA09-385E-4704-90B0-69763C3D2F1C}" type="pres">
      <dgm:prSet presAssocID="{04AEAA6A-B863-421F-9B30-E87E2CAB3C3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302E39-2AC8-486D-99BC-7155F80D7F22}" type="pres">
      <dgm:prSet presAssocID="{04AEAA6A-B863-421F-9B30-E87E2CAB3C3B}" presName="dummy" presStyleCnt="0"/>
      <dgm:spPr/>
    </dgm:pt>
    <dgm:pt modelId="{0C3D7B23-2413-4138-8CF2-42CB8369D585}" type="pres">
      <dgm:prSet presAssocID="{4F111E93-6781-40A8-AAF4-3C14CE99C742}" presName="sibTrans" presStyleLbl="sibTrans2D1" presStyleIdx="7" presStyleCnt="8"/>
      <dgm:spPr/>
      <dgm:t>
        <a:bodyPr/>
        <a:lstStyle/>
        <a:p>
          <a:endParaRPr lang="es-MX"/>
        </a:p>
      </dgm:t>
    </dgm:pt>
  </dgm:ptLst>
  <dgm:cxnLst>
    <dgm:cxn modelId="{3533C3AF-EE0A-41ED-8DD3-94B50534EAFB}" type="presOf" srcId="{C7720A7F-2E51-4D69-AD4C-CAA9B3EF4D5A}" destId="{3A92249C-0766-4118-8F06-D21DC3B32F5D}" srcOrd="0" destOrd="0" presId="urn:microsoft.com/office/officeart/2005/8/layout/radial6"/>
    <dgm:cxn modelId="{A52E043E-7ABB-4699-9AF2-20B5702C59C5}" type="presOf" srcId="{4F111E93-6781-40A8-AAF4-3C14CE99C742}" destId="{0C3D7B23-2413-4138-8CF2-42CB8369D585}" srcOrd="0" destOrd="0" presId="urn:microsoft.com/office/officeart/2005/8/layout/radial6"/>
    <dgm:cxn modelId="{56BC2AAC-6D84-42D1-9457-51E4DD265E90}" type="presOf" srcId="{04AEAA6A-B863-421F-9B30-E87E2CAB3C3B}" destId="{61A6BA09-385E-4704-90B0-69763C3D2F1C}" srcOrd="0" destOrd="0" presId="urn:microsoft.com/office/officeart/2005/8/layout/radial6"/>
    <dgm:cxn modelId="{B285B94A-2804-4B11-BFFC-6B1C5E35401C}" type="presOf" srcId="{711CAD94-BF3C-4591-AA3D-EEFD9997EE46}" destId="{979EB6A6-6CB4-4DD1-A522-4B2EB63BB272}" srcOrd="0" destOrd="0" presId="urn:microsoft.com/office/officeart/2005/8/layout/radial6"/>
    <dgm:cxn modelId="{5E2478E1-60A5-4D3A-BC1E-33EA73A36ACC}" srcId="{CADC07D5-7E58-4D67-967D-22DB7210715E}" destId="{A82B8981-8C24-4663-9E31-55244F879EA9}" srcOrd="6" destOrd="0" parTransId="{6362507B-0B93-40C3-A01C-9B90D40027A1}" sibTransId="{62A7EC16-12FC-420B-9714-5205959A0173}"/>
    <dgm:cxn modelId="{AAD3B5C7-83F9-4785-BEC4-FF4BDF0AF766}" type="presOf" srcId="{62A7EC16-12FC-420B-9714-5205959A0173}" destId="{6A234C1F-B5BF-48CA-9481-98FDECA6CFC4}" srcOrd="0" destOrd="0" presId="urn:microsoft.com/office/officeart/2005/8/layout/radial6"/>
    <dgm:cxn modelId="{9E702A4E-72F0-4D39-9FF3-5822F3BA839E}" srcId="{CADC07D5-7E58-4D67-967D-22DB7210715E}" destId="{21FAB992-6C06-4E17-AE0F-D9FEAE87A9C0}" srcOrd="5" destOrd="0" parTransId="{8BC3C9E3-3D7C-4366-90B8-0A54BA6D79F2}" sibTransId="{3F078790-5540-4DE4-8D52-44822442335A}"/>
    <dgm:cxn modelId="{8C9237B2-9B66-41F5-85E4-E55BBDED4FFE}" srcId="{CADC07D5-7E58-4D67-967D-22DB7210715E}" destId="{90825E1A-FC63-4664-9B0D-F26412F439DA}" srcOrd="2" destOrd="0" parTransId="{8ECB967D-9526-4912-BC3F-0B8237C6C607}" sibTransId="{03E06DA4-950E-4656-90A4-EE0799C8FF5A}"/>
    <dgm:cxn modelId="{A478A562-00A9-4ED9-8FAD-0F84D041917F}" type="presOf" srcId="{DAE7E32C-5E24-4E4E-8A36-F5AE3B767CF6}" destId="{C80A0C04-9F0C-4D4F-AAEB-3B1AA6CB7F37}" srcOrd="0" destOrd="0" presId="urn:microsoft.com/office/officeart/2005/8/layout/radial6"/>
    <dgm:cxn modelId="{AC7CF36F-E52C-4AB6-85B4-D6285A861E8C}" type="presOf" srcId="{404C1444-6EF2-434E-8124-26FC767D1D0D}" destId="{802C59C5-52CE-4D9C-A614-B4ADB62AEE3D}" srcOrd="0" destOrd="0" presId="urn:microsoft.com/office/officeart/2005/8/layout/radial6"/>
    <dgm:cxn modelId="{6FD6038F-2E4C-4530-A93F-BCC6A5DD7117}" srcId="{404C1444-6EF2-434E-8124-26FC767D1D0D}" destId="{CADC07D5-7E58-4D67-967D-22DB7210715E}" srcOrd="0" destOrd="0" parTransId="{2216DA44-5988-48E6-BA18-8EFB55F7EA05}" sibTransId="{ACAACFEE-2771-468C-93C9-F5C715D83D14}"/>
    <dgm:cxn modelId="{FA0AD15F-7602-4850-A564-920930774666}" srcId="{CADC07D5-7E58-4D67-967D-22DB7210715E}" destId="{DAE7E32C-5E24-4E4E-8A36-F5AE3B767CF6}" srcOrd="0" destOrd="0" parTransId="{67EEFE28-5029-4694-A3B2-C244E56FF316}" sibTransId="{8C15CBDE-BFA7-4CAE-A379-5C03CDB6F970}"/>
    <dgm:cxn modelId="{E2652706-1DFA-4D55-93B1-A6257F9D66B2}" srcId="{CADC07D5-7E58-4D67-967D-22DB7210715E}" destId="{711CAD94-BF3C-4591-AA3D-EEFD9997EE46}" srcOrd="3" destOrd="0" parTransId="{AAAEA533-1D26-43D5-9666-E01E3A0459E9}" sibTransId="{07320314-B430-48BF-81E6-2E9365783B3A}"/>
    <dgm:cxn modelId="{AC9EAF22-63CE-49AC-8A9E-CEA4F85E6CA3}" type="presOf" srcId="{A82B8981-8C24-4663-9E31-55244F879EA9}" destId="{58EC3281-19E5-45AE-837E-5617319A8010}" srcOrd="0" destOrd="0" presId="urn:microsoft.com/office/officeart/2005/8/layout/radial6"/>
    <dgm:cxn modelId="{550CCAF1-F6AA-4A5C-A9B4-BE650F809C5A}" type="presOf" srcId="{8C15CBDE-BFA7-4CAE-A379-5C03CDB6F970}" destId="{34B12679-63EC-49A5-A3A1-BD8E95716E84}" srcOrd="0" destOrd="0" presId="urn:microsoft.com/office/officeart/2005/8/layout/radial6"/>
    <dgm:cxn modelId="{22120626-7345-48B4-8C1D-66C6586F88BC}" type="presOf" srcId="{250848A4-E02B-4354-86F3-CC15E8388B51}" destId="{336DCC52-3D7A-4F5F-BE8F-094DB83A7F72}" srcOrd="0" destOrd="0" presId="urn:microsoft.com/office/officeart/2005/8/layout/radial6"/>
    <dgm:cxn modelId="{039363DF-7749-4DAF-B069-4A4D3E35A7B8}" type="presOf" srcId="{21FAB992-6C06-4E17-AE0F-D9FEAE87A9C0}" destId="{0759AAB9-9581-4DEB-8B65-9EEFF0204001}" srcOrd="0" destOrd="0" presId="urn:microsoft.com/office/officeart/2005/8/layout/radial6"/>
    <dgm:cxn modelId="{F92BC866-80F3-4565-ABFC-9541DA010B70}" type="presOf" srcId="{90825E1A-FC63-4664-9B0D-F26412F439DA}" destId="{4C34A415-D448-4A85-A010-76C59D145DA6}" srcOrd="0" destOrd="0" presId="urn:microsoft.com/office/officeart/2005/8/layout/radial6"/>
    <dgm:cxn modelId="{BB2372FA-43A8-4DD7-AF10-C569AAFE90A6}" type="presOf" srcId="{07320314-B430-48BF-81E6-2E9365783B3A}" destId="{A3F59344-EACF-48A8-9B29-3DE10525D247}" srcOrd="0" destOrd="0" presId="urn:microsoft.com/office/officeart/2005/8/layout/radial6"/>
    <dgm:cxn modelId="{37AFB15C-1DF0-43CF-9CC6-9616DF659C86}" srcId="{CADC07D5-7E58-4D67-967D-22DB7210715E}" destId="{04AEAA6A-B863-421F-9B30-E87E2CAB3C3B}" srcOrd="7" destOrd="0" parTransId="{E363978F-8301-405A-B963-EA70F67591E9}" sibTransId="{4F111E93-6781-40A8-AAF4-3C14CE99C742}"/>
    <dgm:cxn modelId="{28E1F017-7701-495D-8558-6E2FA39EE0D5}" srcId="{CADC07D5-7E58-4D67-967D-22DB7210715E}" destId="{250848A4-E02B-4354-86F3-CC15E8388B51}" srcOrd="4" destOrd="0" parTransId="{51224A44-10DD-467E-A33D-1B4F97F88BA9}" sibTransId="{E66040C9-E1A3-4CA8-A7EC-84A0B81D3DB3}"/>
    <dgm:cxn modelId="{0FAE654D-D380-41DD-B1E3-36E088FD16E7}" srcId="{CADC07D5-7E58-4D67-967D-22DB7210715E}" destId="{C7720A7F-2E51-4D69-AD4C-CAA9B3EF4D5A}" srcOrd="1" destOrd="0" parTransId="{3BB09587-75FA-43CF-A5DF-9251BD8569DE}" sibTransId="{1232D94B-D60A-4FD7-A413-2B2E622F6172}"/>
    <dgm:cxn modelId="{BB6D9630-5FA7-4C42-A624-4F08994A981B}" type="presOf" srcId="{1232D94B-D60A-4FD7-A413-2B2E622F6172}" destId="{55B02E5D-7D13-4DF7-8C08-84171AA2B9EE}" srcOrd="0" destOrd="0" presId="urn:microsoft.com/office/officeart/2005/8/layout/radial6"/>
    <dgm:cxn modelId="{6F8DF6A2-7B54-42B7-8295-4F12A512B1D3}" type="presOf" srcId="{CADC07D5-7E58-4D67-967D-22DB7210715E}" destId="{0A34C071-234F-41AB-8A32-B0953485B040}" srcOrd="0" destOrd="0" presId="urn:microsoft.com/office/officeart/2005/8/layout/radial6"/>
    <dgm:cxn modelId="{C40F66AB-EFEE-4341-A124-11A04168D47E}" type="presOf" srcId="{3F078790-5540-4DE4-8D52-44822442335A}" destId="{6CB28665-2DBE-461A-A3CA-7C94C3B29945}" srcOrd="0" destOrd="0" presId="urn:microsoft.com/office/officeart/2005/8/layout/radial6"/>
    <dgm:cxn modelId="{7683F382-3367-474B-AB69-0529661E94A5}" type="presOf" srcId="{03E06DA4-950E-4656-90A4-EE0799C8FF5A}" destId="{C0BBCE80-6609-4568-A6F4-CCD2CB2BEF8D}" srcOrd="0" destOrd="0" presId="urn:microsoft.com/office/officeart/2005/8/layout/radial6"/>
    <dgm:cxn modelId="{F8B3AF81-4D3A-4713-AF25-3C841F062C38}" type="presOf" srcId="{E66040C9-E1A3-4CA8-A7EC-84A0B81D3DB3}" destId="{FB2A6B0F-BF95-4AC1-8C5C-30BB15F67302}" srcOrd="0" destOrd="0" presId="urn:microsoft.com/office/officeart/2005/8/layout/radial6"/>
    <dgm:cxn modelId="{1EA2F8D8-1504-4743-9F49-84E064887ABB}" type="presParOf" srcId="{802C59C5-52CE-4D9C-A614-B4ADB62AEE3D}" destId="{0A34C071-234F-41AB-8A32-B0953485B040}" srcOrd="0" destOrd="0" presId="urn:microsoft.com/office/officeart/2005/8/layout/radial6"/>
    <dgm:cxn modelId="{D394DAEA-1714-4D72-87C1-0E812733AE3C}" type="presParOf" srcId="{802C59C5-52CE-4D9C-A614-B4ADB62AEE3D}" destId="{C80A0C04-9F0C-4D4F-AAEB-3B1AA6CB7F37}" srcOrd="1" destOrd="0" presId="urn:microsoft.com/office/officeart/2005/8/layout/radial6"/>
    <dgm:cxn modelId="{864DF878-79B5-4835-9A6A-E7CA1A40060F}" type="presParOf" srcId="{802C59C5-52CE-4D9C-A614-B4ADB62AEE3D}" destId="{97945419-703E-4A0E-9C18-9604E99003AE}" srcOrd="2" destOrd="0" presId="urn:microsoft.com/office/officeart/2005/8/layout/radial6"/>
    <dgm:cxn modelId="{1B54A3FB-309C-45C7-ABBA-12DAE26B2481}" type="presParOf" srcId="{802C59C5-52CE-4D9C-A614-B4ADB62AEE3D}" destId="{34B12679-63EC-49A5-A3A1-BD8E95716E84}" srcOrd="3" destOrd="0" presId="urn:microsoft.com/office/officeart/2005/8/layout/radial6"/>
    <dgm:cxn modelId="{E91F051B-225F-4F65-A3F7-D70AD372D7FC}" type="presParOf" srcId="{802C59C5-52CE-4D9C-A614-B4ADB62AEE3D}" destId="{3A92249C-0766-4118-8F06-D21DC3B32F5D}" srcOrd="4" destOrd="0" presId="urn:microsoft.com/office/officeart/2005/8/layout/radial6"/>
    <dgm:cxn modelId="{B80F7625-B02D-4FC5-87CB-95400EA64D0F}" type="presParOf" srcId="{802C59C5-52CE-4D9C-A614-B4ADB62AEE3D}" destId="{F3A4F96B-74AB-4BD6-8EE0-B8557ACC35AD}" srcOrd="5" destOrd="0" presId="urn:microsoft.com/office/officeart/2005/8/layout/radial6"/>
    <dgm:cxn modelId="{F3BFA6F8-F6A9-415C-8B40-5AAD4758937E}" type="presParOf" srcId="{802C59C5-52CE-4D9C-A614-B4ADB62AEE3D}" destId="{55B02E5D-7D13-4DF7-8C08-84171AA2B9EE}" srcOrd="6" destOrd="0" presId="urn:microsoft.com/office/officeart/2005/8/layout/radial6"/>
    <dgm:cxn modelId="{64BA774D-EEE8-4569-90C9-1BA7FE974962}" type="presParOf" srcId="{802C59C5-52CE-4D9C-A614-B4ADB62AEE3D}" destId="{4C34A415-D448-4A85-A010-76C59D145DA6}" srcOrd="7" destOrd="0" presId="urn:microsoft.com/office/officeart/2005/8/layout/radial6"/>
    <dgm:cxn modelId="{7054C3E5-5C3C-41BA-9A84-FD4E5F0BDBD4}" type="presParOf" srcId="{802C59C5-52CE-4D9C-A614-B4ADB62AEE3D}" destId="{5AFE0E44-58CA-4DD4-AA09-B043BC6D4A80}" srcOrd="8" destOrd="0" presId="urn:microsoft.com/office/officeart/2005/8/layout/radial6"/>
    <dgm:cxn modelId="{41AA79FA-641D-4A3A-9C92-21A930DE532B}" type="presParOf" srcId="{802C59C5-52CE-4D9C-A614-B4ADB62AEE3D}" destId="{C0BBCE80-6609-4568-A6F4-CCD2CB2BEF8D}" srcOrd="9" destOrd="0" presId="urn:microsoft.com/office/officeart/2005/8/layout/radial6"/>
    <dgm:cxn modelId="{850809EB-6D5B-4448-905B-030135D34360}" type="presParOf" srcId="{802C59C5-52CE-4D9C-A614-B4ADB62AEE3D}" destId="{979EB6A6-6CB4-4DD1-A522-4B2EB63BB272}" srcOrd="10" destOrd="0" presId="urn:microsoft.com/office/officeart/2005/8/layout/radial6"/>
    <dgm:cxn modelId="{B5FD9C88-36F3-4D89-846A-5AF48021CD4E}" type="presParOf" srcId="{802C59C5-52CE-4D9C-A614-B4ADB62AEE3D}" destId="{BA118015-9E4F-4346-A5B4-26045F625B29}" srcOrd="11" destOrd="0" presId="urn:microsoft.com/office/officeart/2005/8/layout/radial6"/>
    <dgm:cxn modelId="{B0ECD794-66D1-44A4-B970-BE179227A93E}" type="presParOf" srcId="{802C59C5-52CE-4D9C-A614-B4ADB62AEE3D}" destId="{A3F59344-EACF-48A8-9B29-3DE10525D247}" srcOrd="12" destOrd="0" presId="urn:microsoft.com/office/officeart/2005/8/layout/radial6"/>
    <dgm:cxn modelId="{7E93F337-9727-437F-BA38-5B7BDB23FB62}" type="presParOf" srcId="{802C59C5-52CE-4D9C-A614-B4ADB62AEE3D}" destId="{336DCC52-3D7A-4F5F-BE8F-094DB83A7F72}" srcOrd="13" destOrd="0" presId="urn:microsoft.com/office/officeart/2005/8/layout/radial6"/>
    <dgm:cxn modelId="{3E20C53C-6ECA-4A28-8FEA-4AD857374240}" type="presParOf" srcId="{802C59C5-52CE-4D9C-A614-B4ADB62AEE3D}" destId="{DCBE3AD8-F1A8-4E08-AA10-060118E8D527}" srcOrd="14" destOrd="0" presId="urn:microsoft.com/office/officeart/2005/8/layout/radial6"/>
    <dgm:cxn modelId="{2FBA3A37-A68B-47B9-85D6-55FF88B143D9}" type="presParOf" srcId="{802C59C5-52CE-4D9C-A614-B4ADB62AEE3D}" destId="{FB2A6B0F-BF95-4AC1-8C5C-30BB15F67302}" srcOrd="15" destOrd="0" presId="urn:microsoft.com/office/officeart/2005/8/layout/radial6"/>
    <dgm:cxn modelId="{75E3B536-5613-4256-98F9-96CF0F345D01}" type="presParOf" srcId="{802C59C5-52CE-4D9C-A614-B4ADB62AEE3D}" destId="{0759AAB9-9581-4DEB-8B65-9EEFF0204001}" srcOrd="16" destOrd="0" presId="urn:microsoft.com/office/officeart/2005/8/layout/radial6"/>
    <dgm:cxn modelId="{8B2DB350-CB40-4F70-B886-C4B36F03B764}" type="presParOf" srcId="{802C59C5-52CE-4D9C-A614-B4ADB62AEE3D}" destId="{746AC2C4-AFBB-4512-961A-2AB37534ED0E}" srcOrd="17" destOrd="0" presId="urn:microsoft.com/office/officeart/2005/8/layout/radial6"/>
    <dgm:cxn modelId="{8067731C-75AD-4C1D-9BCD-9241F8261193}" type="presParOf" srcId="{802C59C5-52CE-4D9C-A614-B4ADB62AEE3D}" destId="{6CB28665-2DBE-461A-A3CA-7C94C3B29945}" srcOrd="18" destOrd="0" presId="urn:microsoft.com/office/officeart/2005/8/layout/radial6"/>
    <dgm:cxn modelId="{E7FE24A1-D423-44D5-9375-F087D72BFCA6}" type="presParOf" srcId="{802C59C5-52CE-4D9C-A614-B4ADB62AEE3D}" destId="{58EC3281-19E5-45AE-837E-5617319A8010}" srcOrd="19" destOrd="0" presId="urn:microsoft.com/office/officeart/2005/8/layout/radial6"/>
    <dgm:cxn modelId="{9E519BB3-76DA-49FD-AD52-B9C66CF9D8FD}" type="presParOf" srcId="{802C59C5-52CE-4D9C-A614-B4ADB62AEE3D}" destId="{53503EC4-50AC-4383-A422-82E6FDBDB7E1}" srcOrd="20" destOrd="0" presId="urn:microsoft.com/office/officeart/2005/8/layout/radial6"/>
    <dgm:cxn modelId="{13B421C8-1292-4890-ACAD-1DC1FABAC484}" type="presParOf" srcId="{802C59C5-52CE-4D9C-A614-B4ADB62AEE3D}" destId="{6A234C1F-B5BF-48CA-9481-98FDECA6CFC4}" srcOrd="21" destOrd="0" presId="urn:microsoft.com/office/officeart/2005/8/layout/radial6"/>
    <dgm:cxn modelId="{4974F655-6CFC-424C-A1FB-0169EF5AFA4A}" type="presParOf" srcId="{802C59C5-52CE-4D9C-A614-B4ADB62AEE3D}" destId="{61A6BA09-385E-4704-90B0-69763C3D2F1C}" srcOrd="22" destOrd="0" presId="urn:microsoft.com/office/officeart/2005/8/layout/radial6"/>
    <dgm:cxn modelId="{BADDB282-C476-403A-8B89-2EDABC09DAB1}" type="presParOf" srcId="{802C59C5-52CE-4D9C-A614-B4ADB62AEE3D}" destId="{F2302E39-2AC8-486D-99BC-7155F80D7F22}" srcOrd="23" destOrd="0" presId="urn:microsoft.com/office/officeart/2005/8/layout/radial6"/>
    <dgm:cxn modelId="{CD760ECC-87C3-4DBE-A292-CFA093694FEB}" type="presParOf" srcId="{802C59C5-52CE-4D9C-A614-B4ADB62AEE3D}" destId="{0C3D7B23-2413-4138-8CF2-42CB8369D585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7D2CB-F453-4A1D-B6F7-537D6AFAEB72}" type="doc">
      <dgm:prSet loTypeId="urn:microsoft.com/office/officeart/2005/8/layout/hierarchy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37A88FF-75BE-438C-9BC7-0DC3C9610DE9}">
      <dgm:prSet phldrT="[Texto]"/>
      <dgm:spPr/>
      <dgm:t>
        <a:bodyPr/>
        <a:lstStyle/>
        <a:p>
          <a:r>
            <a:rPr lang="es-MX" dirty="0" smtClean="0"/>
            <a:t>Reflexión </a:t>
          </a:r>
          <a:endParaRPr lang="es-MX" dirty="0"/>
        </a:p>
      </dgm:t>
    </dgm:pt>
    <dgm:pt modelId="{CA5D0645-5A87-4A8D-9E1B-D971D79A6C34}" type="parTrans" cxnId="{7CB9E21E-EEFE-48C6-8832-18AF610232F9}">
      <dgm:prSet/>
      <dgm:spPr/>
      <dgm:t>
        <a:bodyPr/>
        <a:lstStyle/>
        <a:p>
          <a:endParaRPr lang="es-MX"/>
        </a:p>
      </dgm:t>
    </dgm:pt>
    <dgm:pt modelId="{BA6D4C28-2DDC-4618-9ED4-0419F0EF36F8}" type="sibTrans" cxnId="{7CB9E21E-EEFE-48C6-8832-18AF610232F9}">
      <dgm:prSet/>
      <dgm:spPr/>
      <dgm:t>
        <a:bodyPr/>
        <a:lstStyle/>
        <a:p>
          <a:endParaRPr lang="es-MX"/>
        </a:p>
      </dgm:t>
    </dgm:pt>
    <dgm:pt modelId="{5165B54B-93EA-44E6-A4C8-3D8C03C7B6BB}">
      <dgm:prSet phldrT="[Texto]"/>
      <dgm:spPr/>
      <dgm:t>
        <a:bodyPr/>
        <a:lstStyle/>
        <a:p>
          <a:r>
            <a:rPr lang="es-MX" dirty="0" smtClean="0"/>
            <a:t>Capacidades, valores, certezas y limitaciones </a:t>
          </a:r>
          <a:endParaRPr lang="es-MX" dirty="0"/>
        </a:p>
      </dgm:t>
    </dgm:pt>
    <dgm:pt modelId="{4EE645F6-CC4D-473D-95B0-ACB1CDC5E1BA}" type="parTrans" cxnId="{48CE85E8-63B2-4D5D-A0DA-12FD8D650919}">
      <dgm:prSet/>
      <dgm:spPr/>
      <dgm:t>
        <a:bodyPr/>
        <a:lstStyle/>
        <a:p>
          <a:endParaRPr lang="es-MX"/>
        </a:p>
      </dgm:t>
    </dgm:pt>
    <dgm:pt modelId="{7FFCA23B-6828-4301-A1BC-CAAA662B9879}" type="sibTrans" cxnId="{48CE85E8-63B2-4D5D-A0DA-12FD8D650919}">
      <dgm:prSet/>
      <dgm:spPr/>
      <dgm:t>
        <a:bodyPr/>
        <a:lstStyle/>
        <a:p>
          <a:endParaRPr lang="es-MX"/>
        </a:p>
      </dgm:t>
    </dgm:pt>
    <dgm:pt modelId="{B827FF43-12DD-4FE0-B610-33A8383A57B0}">
      <dgm:prSet phldrT="[Texto]"/>
      <dgm:spPr/>
      <dgm:t>
        <a:bodyPr/>
        <a:lstStyle/>
        <a:p>
          <a:r>
            <a:rPr lang="es-MX" dirty="0" smtClean="0"/>
            <a:t>¿Cuán bien se debe hacer? O ¿Cuán bien se está haciendo?</a:t>
          </a:r>
          <a:endParaRPr lang="es-MX" dirty="0"/>
        </a:p>
      </dgm:t>
    </dgm:pt>
    <dgm:pt modelId="{084107C6-5997-4571-A7AD-8A32D51D8328}" type="parTrans" cxnId="{5B9859A1-B5F7-40ED-8941-BCD63EAAE2BC}">
      <dgm:prSet/>
      <dgm:spPr/>
      <dgm:t>
        <a:bodyPr/>
        <a:lstStyle/>
        <a:p>
          <a:endParaRPr lang="es-MX"/>
        </a:p>
      </dgm:t>
    </dgm:pt>
    <dgm:pt modelId="{1910CB02-72E8-480E-A0BC-97DEDC56FC43}" type="sibTrans" cxnId="{5B9859A1-B5F7-40ED-8941-BCD63EAAE2BC}">
      <dgm:prSet/>
      <dgm:spPr/>
      <dgm:t>
        <a:bodyPr/>
        <a:lstStyle/>
        <a:p>
          <a:endParaRPr lang="es-MX"/>
        </a:p>
      </dgm:t>
    </dgm:pt>
    <dgm:pt modelId="{37C5D010-EF48-41D2-A675-3BB6A413C264}">
      <dgm:prSet phldrT="[Texto]"/>
      <dgm:spPr/>
      <dgm:t>
        <a:bodyPr/>
        <a:lstStyle/>
        <a:p>
          <a:r>
            <a:rPr lang="es-MX" dirty="0" smtClean="0"/>
            <a:t>¿Qué es necesario saber?</a:t>
          </a:r>
          <a:endParaRPr lang="es-MX" dirty="0"/>
        </a:p>
      </dgm:t>
    </dgm:pt>
    <dgm:pt modelId="{4D063B75-7F06-4B1A-BCE6-31BD74F18A09}" type="parTrans" cxnId="{3AF73156-E580-4895-9435-560D5C12B586}">
      <dgm:prSet/>
      <dgm:spPr/>
      <dgm:t>
        <a:bodyPr/>
        <a:lstStyle/>
        <a:p>
          <a:endParaRPr lang="es-MX"/>
        </a:p>
      </dgm:t>
    </dgm:pt>
    <dgm:pt modelId="{54583D4E-B797-4A1E-A03F-CA23FBF03D91}" type="sibTrans" cxnId="{3AF73156-E580-4895-9435-560D5C12B586}">
      <dgm:prSet/>
      <dgm:spPr/>
      <dgm:t>
        <a:bodyPr/>
        <a:lstStyle/>
        <a:p>
          <a:endParaRPr lang="es-MX"/>
        </a:p>
      </dgm:t>
    </dgm:pt>
    <dgm:pt modelId="{DEBFD566-631D-43B7-B485-5CC9CC6780B2}">
      <dgm:prSet phldrT="[Texto]"/>
      <dgm:spPr/>
      <dgm:t>
        <a:bodyPr/>
        <a:lstStyle/>
        <a:p>
          <a:r>
            <a:rPr lang="es-MX" dirty="0" smtClean="0"/>
            <a:t>¿Qué es necesario saber hacer?</a:t>
          </a:r>
          <a:endParaRPr lang="es-MX" dirty="0"/>
        </a:p>
      </dgm:t>
    </dgm:pt>
    <dgm:pt modelId="{26A893EB-1657-4DB0-A5CA-0BE88D45818F}" type="parTrans" cxnId="{77B977AD-2586-4DB1-959C-B358B41D587D}">
      <dgm:prSet/>
      <dgm:spPr/>
      <dgm:t>
        <a:bodyPr/>
        <a:lstStyle/>
        <a:p>
          <a:endParaRPr lang="es-MX"/>
        </a:p>
      </dgm:t>
    </dgm:pt>
    <dgm:pt modelId="{426F1569-DCE8-44BA-971D-C613B5C91AEB}" type="sibTrans" cxnId="{77B977AD-2586-4DB1-959C-B358B41D587D}">
      <dgm:prSet/>
      <dgm:spPr/>
      <dgm:t>
        <a:bodyPr/>
        <a:lstStyle/>
        <a:p>
          <a:endParaRPr lang="es-MX"/>
        </a:p>
      </dgm:t>
    </dgm:pt>
    <dgm:pt modelId="{3A0A4F30-8A36-4AD6-B305-F2F62EB8771F}" type="pres">
      <dgm:prSet presAssocID="{4207D2CB-F453-4A1D-B6F7-537D6AFAEB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A1D7743-44A8-42D2-AA38-7D64C6E53F3F}" type="pres">
      <dgm:prSet presAssocID="{037A88FF-75BE-438C-9BC7-0DC3C9610DE9}" presName="vertOne" presStyleCnt="0"/>
      <dgm:spPr/>
    </dgm:pt>
    <dgm:pt modelId="{13DB2A6F-64BF-4B99-A854-10DD838A7802}" type="pres">
      <dgm:prSet presAssocID="{037A88FF-75BE-438C-9BC7-0DC3C9610DE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BFE767-BA44-4180-A178-E0A79E9FAF81}" type="pres">
      <dgm:prSet presAssocID="{037A88FF-75BE-438C-9BC7-0DC3C9610DE9}" presName="parTransOne" presStyleCnt="0"/>
      <dgm:spPr/>
    </dgm:pt>
    <dgm:pt modelId="{2A679F4C-70DF-439A-984E-86935B496D1D}" type="pres">
      <dgm:prSet presAssocID="{037A88FF-75BE-438C-9BC7-0DC3C9610DE9}" presName="horzOne" presStyleCnt="0"/>
      <dgm:spPr/>
    </dgm:pt>
    <dgm:pt modelId="{E66E15D1-A978-41BD-A934-D44FAB55D20E}" type="pres">
      <dgm:prSet presAssocID="{5165B54B-93EA-44E6-A4C8-3D8C03C7B6BB}" presName="vertTwo" presStyleCnt="0"/>
      <dgm:spPr/>
    </dgm:pt>
    <dgm:pt modelId="{26F333C5-3780-4ABC-961E-413A82C99C71}" type="pres">
      <dgm:prSet presAssocID="{5165B54B-93EA-44E6-A4C8-3D8C03C7B6B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1DCDDA-7D0F-4499-A93F-DB717368BDAB}" type="pres">
      <dgm:prSet presAssocID="{5165B54B-93EA-44E6-A4C8-3D8C03C7B6BB}" presName="parTransTwo" presStyleCnt="0"/>
      <dgm:spPr/>
    </dgm:pt>
    <dgm:pt modelId="{95F6BF28-F833-4EE1-8461-874F441D2B41}" type="pres">
      <dgm:prSet presAssocID="{5165B54B-93EA-44E6-A4C8-3D8C03C7B6BB}" presName="horzTwo" presStyleCnt="0"/>
      <dgm:spPr/>
    </dgm:pt>
    <dgm:pt modelId="{17059697-A4D9-4C20-88D0-CE16D1BE5E91}" type="pres">
      <dgm:prSet presAssocID="{37C5D010-EF48-41D2-A675-3BB6A413C264}" presName="vertThree" presStyleCnt="0"/>
      <dgm:spPr/>
    </dgm:pt>
    <dgm:pt modelId="{7B980C7A-0F7A-4749-A08A-96D04934E89C}" type="pres">
      <dgm:prSet presAssocID="{37C5D010-EF48-41D2-A675-3BB6A413C26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30DAC98-4BEF-4939-97F4-A0A85E579B34}" type="pres">
      <dgm:prSet presAssocID="{37C5D010-EF48-41D2-A675-3BB6A413C264}" presName="horzThree" presStyleCnt="0"/>
      <dgm:spPr/>
    </dgm:pt>
    <dgm:pt modelId="{E04DD580-EDBB-4C02-9C4F-D380E4C651AF}" type="pres">
      <dgm:prSet presAssocID="{54583D4E-B797-4A1E-A03F-CA23FBF03D91}" presName="sibSpaceThree" presStyleCnt="0"/>
      <dgm:spPr/>
    </dgm:pt>
    <dgm:pt modelId="{869C6B35-17A7-4B9D-84B7-6B3EB65670A3}" type="pres">
      <dgm:prSet presAssocID="{DEBFD566-631D-43B7-B485-5CC9CC6780B2}" presName="vertThree" presStyleCnt="0"/>
      <dgm:spPr/>
    </dgm:pt>
    <dgm:pt modelId="{CD3143BB-B10E-4198-8CB0-71A1F47DA06C}" type="pres">
      <dgm:prSet presAssocID="{DEBFD566-631D-43B7-B485-5CC9CC6780B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8247341-4A2C-441E-A6B2-4D324D83BF4A}" type="pres">
      <dgm:prSet presAssocID="{DEBFD566-631D-43B7-B485-5CC9CC6780B2}" presName="horzThree" presStyleCnt="0"/>
      <dgm:spPr/>
    </dgm:pt>
    <dgm:pt modelId="{EE8AE190-8CA9-43E5-A9F1-4A3BEFC60823}" type="pres">
      <dgm:prSet presAssocID="{426F1569-DCE8-44BA-971D-C613B5C91AEB}" presName="sibSpaceThree" presStyleCnt="0"/>
      <dgm:spPr/>
    </dgm:pt>
    <dgm:pt modelId="{9F57498C-008F-471A-A6A4-D48B97D409F6}" type="pres">
      <dgm:prSet presAssocID="{B827FF43-12DD-4FE0-B610-33A8383A57B0}" presName="vertThree" presStyleCnt="0"/>
      <dgm:spPr/>
    </dgm:pt>
    <dgm:pt modelId="{382D8C3B-E902-4C93-8209-ACD43DF46F5B}" type="pres">
      <dgm:prSet presAssocID="{B827FF43-12DD-4FE0-B610-33A8383A57B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5DF468E-1C4C-4EA2-8AC5-B3C0200D1818}" type="pres">
      <dgm:prSet presAssocID="{B827FF43-12DD-4FE0-B610-33A8383A57B0}" presName="horzThree" presStyleCnt="0"/>
      <dgm:spPr/>
    </dgm:pt>
  </dgm:ptLst>
  <dgm:cxnLst>
    <dgm:cxn modelId="{E146E099-5F07-4433-B47D-953E9892D9AB}" type="presOf" srcId="{5165B54B-93EA-44E6-A4C8-3D8C03C7B6BB}" destId="{26F333C5-3780-4ABC-961E-413A82C99C71}" srcOrd="0" destOrd="0" presId="urn:microsoft.com/office/officeart/2005/8/layout/hierarchy4"/>
    <dgm:cxn modelId="{3AF73156-E580-4895-9435-560D5C12B586}" srcId="{5165B54B-93EA-44E6-A4C8-3D8C03C7B6BB}" destId="{37C5D010-EF48-41D2-A675-3BB6A413C264}" srcOrd="0" destOrd="0" parTransId="{4D063B75-7F06-4B1A-BCE6-31BD74F18A09}" sibTransId="{54583D4E-B797-4A1E-A03F-CA23FBF03D91}"/>
    <dgm:cxn modelId="{48CE85E8-63B2-4D5D-A0DA-12FD8D650919}" srcId="{037A88FF-75BE-438C-9BC7-0DC3C9610DE9}" destId="{5165B54B-93EA-44E6-A4C8-3D8C03C7B6BB}" srcOrd="0" destOrd="0" parTransId="{4EE645F6-CC4D-473D-95B0-ACB1CDC5E1BA}" sibTransId="{7FFCA23B-6828-4301-A1BC-CAAA662B9879}"/>
    <dgm:cxn modelId="{7CB9E21E-EEFE-48C6-8832-18AF610232F9}" srcId="{4207D2CB-F453-4A1D-B6F7-537D6AFAEB72}" destId="{037A88FF-75BE-438C-9BC7-0DC3C9610DE9}" srcOrd="0" destOrd="0" parTransId="{CA5D0645-5A87-4A8D-9E1B-D971D79A6C34}" sibTransId="{BA6D4C28-2DDC-4618-9ED4-0419F0EF36F8}"/>
    <dgm:cxn modelId="{48D895D3-C118-408A-96D5-1A133F974E29}" type="presOf" srcId="{037A88FF-75BE-438C-9BC7-0DC3C9610DE9}" destId="{13DB2A6F-64BF-4B99-A854-10DD838A7802}" srcOrd="0" destOrd="0" presId="urn:microsoft.com/office/officeart/2005/8/layout/hierarchy4"/>
    <dgm:cxn modelId="{6ABE6C4C-1DB6-4BAD-82A9-95829A066CE8}" type="presOf" srcId="{B827FF43-12DD-4FE0-B610-33A8383A57B0}" destId="{382D8C3B-E902-4C93-8209-ACD43DF46F5B}" srcOrd="0" destOrd="0" presId="urn:microsoft.com/office/officeart/2005/8/layout/hierarchy4"/>
    <dgm:cxn modelId="{5B9859A1-B5F7-40ED-8941-BCD63EAAE2BC}" srcId="{5165B54B-93EA-44E6-A4C8-3D8C03C7B6BB}" destId="{B827FF43-12DD-4FE0-B610-33A8383A57B0}" srcOrd="2" destOrd="0" parTransId="{084107C6-5997-4571-A7AD-8A32D51D8328}" sibTransId="{1910CB02-72E8-480E-A0BC-97DEDC56FC43}"/>
    <dgm:cxn modelId="{B89425BB-D1E9-4F92-A2BF-461763DE5BCA}" type="presOf" srcId="{DEBFD566-631D-43B7-B485-5CC9CC6780B2}" destId="{CD3143BB-B10E-4198-8CB0-71A1F47DA06C}" srcOrd="0" destOrd="0" presId="urn:microsoft.com/office/officeart/2005/8/layout/hierarchy4"/>
    <dgm:cxn modelId="{DE049908-34E4-41F9-AA61-BF5E0F48D35A}" type="presOf" srcId="{4207D2CB-F453-4A1D-B6F7-537D6AFAEB72}" destId="{3A0A4F30-8A36-4AD6-B305-F2F62EB8771F}" srcOrd="0" destOrd="0" presId="urn:microsoft.com/office/officeart/2005/8/layout/hierarchy4"/>
    <dgm:cxn modelId="{CBE5664A-055C-401A-8EE2-B2B597B27BCD}" type="presOf" srcId="{37C5D010-EF48-41D2-A675-3BB6A413C264}" destId="{7B980C7A-0F7A-4749-A08A-96D04934E89C}" srcOrd="0" destOrd="0" presId="urn:microsoft.com/office/officeart/2005/8/layout/hierarchy4"/>
    <dgm:cxn modelId="{77B977AD-2586-4DB1-959C-B358B41D587D}" srcId="{5165B54B-93EA-44E6-A4C8-3D8C03C7B6BB}" destId="{DEBFD566-631D-43B7-B485-5CC9CC6780B2}" srcOrd="1" destOrd="0" parTransId="{26A893EB-1657-4DB0-A5CA-0BE88D45818F}" sibTransId="{426F1569-DCE8-44BA-971D-C613B5C91AEB}"/>
    <dgm:cxn modelId="{9843A7D6-4397-4AF7-9AD6-9FCD6D36ECF2}" type="presParOf" srcId="{3A0A4F30-8A36-4AD6-B305-F2F62EB8771F}" destId="{AA1D7743-44A8-42D2-AA38-7D64C6E53F3F}" srcOrd="0" destOrd="0" presId="urn:microsoft.com/office/officeart/2005/8/layout/hierarchy4"/>
    <dgm:cxn modelId="{B3EBED01-3BB6-428B-A5CF-085008BEABB7}" type="presParOf" srcId="{AA1D7743-44A8-42D2-AA38-7D64C6E53F3F}" destId="{13DB2A6F-64BF-4B99-A854-10DD838A7802}" srcOrd="0" destOrd="0" presId="urn:microsoft.com/office/officeart/2005/8/layout/hierarchy4"/>
    <dgm:cxn modelId="{5B2F74D5-F1A4-4C3E-A80D-73D0035A0723}" type="presParOf" srcId="{AA1D7743-44A8-42D2-AA38-7D64C6E53F3F}" destId="{CCBFE767-BA44-4180-A178-E0A79E9FAF81}" srcOrd="1" destOrd="0" presId="urn:microsoft.com/office/officeart/2005/8/layout/hierarchy4"/>
    <dgm:cxn modelId="{6980BD83-30B7-4E65-AC52-DB0EAD4A404D}" type="presParOf" srcId="{AA1D7743-44A8-42D2-AA38-7D64C6E53F3F}" destId="{2A679F4C-70DF-439A-984E-86935B496D1D}" srcOrd="2" destOrd="0" presId="urn:microsoft.com/office/officeart/2005/8/layout/hierarchy4"/>
    <dgm:cxn modelId="{BFF95DB1-F752-4B62-8B1E-3FDF4791EC6E}" type="presParOf" srcId="{2A679F4C-70DF-439A-984E-86935B496D1D}" destId="{E66E15D1-A978-41BD-A934-D44FAB55D20E}" srcOrd="0" destOrd="0" presId="urn:microsoft.com/office/officeart/2005/8/layout/hierarchy4"/>
    <dgm:cxn modelId="{67061AE4-DF61-42CF-AAA3-7FBFD19CD0A4}" type="presParOf" srcId="{E66E15D1-A978-41BD-A934-D44FAB55D20E}" destId="{26F333C5-3780-4ABC-961E-413A82C99C71}" srcOrd="0" destOrd="0" presId="urn:microsoft.com/office/officeart/2005/8/layout/hierarchy4"/>
    <dgm:cxn modelId="{4DEBBBD3-BB58-4D1F-BE3F-58CFE24857A2}" type="presParOf" srcId="{E66E15D1-A978-41BD-A934-D44FAB55D20E}" destId="{461DCDDA-7D0F-4499-A93F-DB717368BDAB}" srcOrd="1" destOrd="0" presId="urn:microsoft.com/office/officeart/2005/8/layout/hierarchy4"/>
    <dgm:cxn modelId="{D6636354-84F3-479B-9A4C-83ACA614FA7D}" type="presParOf" srcId="{E66E15D1-A978-41BD-A934-D44FAB55D20E}" destId="{95F6BF28-F833-4EE1-8461-874F441D2B41}" srcOrd="2" destOrd="0" presId="urn:microsoft.com/office/officeart/2005/8/layout/hierarchy4"/>
    <dgm:cxn modelId="{8D9C6BAC-A4F4-4C0F-8DA8-F1BDADC9909D}" type="presParOf" srcId="{95F6BF28-F833-4EE1-8461-874F441D2B41}" destId="{17059697-A4D9-4C20-88D0-CE16D1BE5E91}" srcOrd="0" destOrd="0" presId="urn:microsoft.com/office/officeart/2005/8/layout/hierarchy4"/>
    <dgm:cxn modelId="{5EAD9237-D6C0-47C9-9CC5-D553E58650DC}" type="presParOf" srcId="{17059697-A4D9-4C20-88D0-CE16D1BE5E91}" destId="{7B980C7A-0F7A-4749-A08A-96D04934E89C}" srcOrd="0" destOrd="0" presId="urn:microsoft.com/office/officeart/2005/8/layout/hierarchy4"/>
    <dgm:cxn modelId="{32A848DB-87E4-413B-AA20-6AEBC2CBF0BC}" type="presParOf" srcId="{17059697-A4D9-4C20-88D0-CE16D1BE5E91}" destId="{730DAC98-4BEF-4939-97F4-A0A85E579B34}" srcOrd="1" destOrd="0" presId="urn:microsoft.com/office/officeart/2005/8/layout/hierarchy4"/>
    <dgm:cxn modelId="{85FE8843-EF05-465A-AD26-AECD6A4228DF}" type="presParOf" srcId="{95F6BF28-F833-4EE1-8461-874F441D2B41}" destId="{E04DD580-EDBB-4C02-9C4F-D380E4C651AF}" srcOrd="1" destOrd="0" presId="urn:microsoft.com/office/officeart/2005/8/layout/hierarchy4"/>
    <dgm:cxn modelId="{9CDC7BC4-6B92-4767-87F1-CB2947CD58C6}" type="presParOf" srcId="{95F6BF28-F833-4EE1-8461-874F441D2B41}" destId="{869C6B35-17A7-4B9D-84B7-6B3EB65670A3}" srcOrd="2" destOrd="0" presId="urn:microsoft.com/office/officeart/2005/8/layout/hierarchy4"/>
    <dgm:cxn modelId="{E1B7CACF-08E7-4CF1-9A5A-DE0E9B7ADE62}" type="presParOf" srcId="{869C6B35-17A7-4B9D-84B7-6B3EB65670A3}" destId="{CD3143BB-B10E-4198-8CB0-71A1F47DA06C}" srcOrd="0" destOrd="0" presId="urn:microsoft.com/office/officeart/2005/8/layout/hierarchy4"/>
    <dgm:cxn modelId="{B7C53DDF-E3DF-48B0-9E15-1C8915525952}" type="presParOf" srcId="{869C6B35-17A7-4B9D-84B7-6B3EB65670A3}" destId="{48247341-4A2C-441E-A6B2-4D324D83BF4A}" srcOrd="1" destOrd="0" presId="urn:microsoft.com/office/officeart/2005/8/layout/hierarchy4"/>
    <dgm:cxn modelId="{1E721679-2258-4CC7-8EF2-4723F08680AF}" type="presParOf" srcId="{95F6BF28-F833-4EE1-8461-874F441D2B41}" destId="{EE8AE190-8CA9-43E5-A9F1-4A3BEFC60823}" srcOrd="3" destOrd="0" presId="urn:microsoft.com/office/officeart/2005/8/layout/hierarchy4"/>
    <dgm:cxn modelId="{07DDB2E7-7929-4439-888A-957EC8AF1A65}" type="presParOf" srcId="{95F6BF28-F833-4EE1-8461-874F441D2B41}" destId="{9F57498C-008F-471A-A6A4-D48B97D409F6}" srcOrd="4" destOrd="0" presId="urn:microsoft.com/office/officeart/2005/8/layout/hierarchy4"/>
    <dgm:cxn modelId="{CCAE93CE-B7E5-449B-A4B2-F4701AB87570}" type="presParOf" srcId="{9F57498C-008F-471A-A6A4-D48B97D409F6}" destId="{382D8C3B-E902-4C93-8209-ACD43DF46F5B}" srcOrd="0" destOrd="0" presId="urn:microsoft.com/office/officeart/2005/8/layout/hierarchy4"/>
    <dgm:cxn modelId="{209BEBBF-9CE6-4895-B50B-9B48A7E9C5ED}" type="presParOf" srcId="{9F57498C-008F-471A-A6A4-D48B97D409F6}" destId="{25DF468E-1C4C-4EA2-8AC5-B3C0200D181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1AB71-6110-449E-B7B3-88958394317D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D477F810-1D5E-42D8-BBB4-7CE2EADB1246}">
      <dgm:prSet phldrT="[Texto]"/>
      <dgm:spPr/>
      <dgm:t>
        <a:bodyPr/>
        <a:lstStyle/>
        <a:p>
          <a:r>
            <a:rPr lang="es-MX" dirty="0" smtClean="0"/>
            <a:t>Paradigmas educativos del siglo XXI</a:t>
          </a:r>
          <a:endParaRPr lang="es-MX" dirty="0"/>
        </a:p>
      </dgm:t>
    </dgm:pt>
    <dgm:pt modelId="{7A4C1760-0726-4ACE-B7CF-D73645AABCF7}" type="parTrans" cxnId="{E5E7D0FF-74B7-48ED-A479-8E0B9E6409BF}">
      <dgm:prSet/>
      <dgm:spPr/>
      <dgm:t>
        <a:bodyPr/>
        <a:lstStyle/>
        <a:p>
          <a:endParaRPr lang="es-MX"/>
        </a:p>
      </dgm:t>
    </dgm:pt>
    <dgm:pt modelId="{9F4E2A51-2CFD-45BA-A417-DAEF93881F5A}" type="sibTrans" cxnId="{E5E7D0FF-74B7-48ED-A479-8E0B9E6409BF}">
      <dgm:prSet/>
      <dgm:spPr/>
      <dgm:t>
        <a:bodyPr/>
        <a:lstStyle/>
        <a:p>
          <a:endParaRPr lang="es-MX"/>
        </a:p>
      </dgm:t>
    </dgm:pt>
    <dgm:pt modelId="{CAC333E3-D1E2-45DB-8D9A-5F335A229E1D}">
      <dgm:prSet phldrT="[Texto]"/>
      <dgm:spPr/>
      <dgm:t>
        <a:bodyPr/>
        <a:lstStyle/>
        <a:p>
          <a:r>
            <a:rPr lang="es-MX" dirty="0" smtClean="0"/>
            <a:t>Aprender a aprender </a:t>
          </a:r>
        </a:p>
        <a:p>
          <a:r>
            <a:rPr lang="es-MX" dirty="0" smtClean="0"/>
            <a:t>La educación como base que permita seguir aprendiendo </a:t>
          </a:r>
          <a:endParaRPr lang="es-MX" dirty="0"/>
        </a:p>
      </dgm:t>
    </dgm:pt>
    <dgm:pt modelId="{D8DAF709-574F-41F1-9971-7C28D9F30C80}" type="parTrans" cxnId="{E31EA590-93B0-43A5-A266-1BB626A52D0E}">
      <dgm:prSet/>
      <dgm:spPr/>
      <dgm:t>
        <a:bodyPr/>
        <a:lstStyle/>
        <a:p>
          <a:endParaRPr lang="es-MX"/>
        </a:p>
      </dgm:t>
    </dgm:pt>
    <dgm:pt modelId="{333122A8-A99B-45C1-8B81-63828DB178AE}" type="sibTrans" cxnId="{E31EA590-93B0-43A5-A266-1BB626A52D0E}">
      <dgm:prSet/>
      <dgm:spPr/>
      <dgm:t>
        <a:bodyPr/>
        <a:lstStyle/>
        <a:p>
          <a:endParaRPr lang="es-MX"/>
        </a:p>
      </dgm:t>
    </dgm:pt>
    <dgm:pt modelId="{C886F2E0-412E-41F1-B8B4-2E901EAC6405}">
      <dgm:prSet phldrT="[Texto]"/>
      <dgm:spPr/>
      <dgm:t>
        <a:bodyPr/>
        <a:lstStyle/>
        <a:p>
          <a:r>
            <a:rPr lang="es-MX" dirty="0" smtClean="0"/>
            <a:t>Aprender a hacer </a:t>
          </a:r>
        </a:p>
        <a:p>
          <a:r>
            <a:rPr lang="es-MX" dirty="0" smtClean="0"/>
            <a:t>Movilización de conocimientos, actitudes y valores al </a:t>
          </a:r>
          <a:endParaRPr lang="es-MX" dirty="0"/>
        </a:p>
      </dgm:t>
    </dgm:pt>
    <dgm:pt modelId="{6A3F00A8-DE2E-478B-B6D3-51C37FE6984D}" type="parTrans" cxnId="{EC1FA55E-4A80-44DC-9B9F-C6B3C0B1B3CB}">
      <dgm:prSet/>
      <dgm:spPr/>
      <dgm:t>
        <a:bodyPr/>
        <a:lstStyle/>
        <a:p>
          <a:endParaRPr lang="es-MX"/>
        </a:p>
      </dgm:t>
    </dgm:pt>
    <dgm:pt modelId="{45757ADC-7576-403B-B1B2-61FD342CD0CC}" type="sibTrans" cxnId="{EC1FA55E-4A80-44DC-9B9F-C6B3C0B1B3CB}">
      <dgm:prSet/>
      <dgm:spPr/>
      <dgm:t>
        <a:bodyPr/>
        <a:lstStyle/>
        <a:p>
          <a:endParaRPr lang="es-MX"/>
        </a:p>
      </dgm:t>
    </dgm:pt>
    <dgm:pt modelId="{370F1E23-AA82-41E9-BE3A-CAD442F38B11}">
      <dgm:prSet phldrT="[Texto]"/>
      <dgm:spPr/>
      <dgm:t>
        <a:bodyPr/>
        <a:lstStyle/>
        <a:p>
          <a:r>
            <a:rPr lang="es-MX" dirty="0" smtClean="0"/>
            <a:t>Aprender a ser </a:t>
          </a:r>
        </a:p>
        <a:p>
          <a:r>
            <a:rPr lang="es-MX" dirty="0" smtClean="0"/>
            <a:t>Desarrollo psicosocial, autorregulación, autonomía</a:t>
          </a:r>
          <a:r>
            <a:rPr lang="es-MX" dirty="0" smtClean="0">
              <a:sym typeface="Wingdings" panose="05000000000000000000" pitchFamily="2" charset="2"/>
            </a:rPr>
            <a:t> autorrealización </a:t>
          </a:r>
          <a:endParaRPr lang="es-MX" dirty="0"/>
        </a:p>
      </dgm:t>
    </dgm:pt>
    <dgm:pt modelId="{E4052FDF-7356-4E3E-A941-7417BE7E3D49}" type="parTrans" cxnId="{CB9C7D35-4805-413B-9335-9C8076CDE2D9}">
      <dgm:prSet/>
      <dgm:spPr/>
      <dgm:t>
        <a:bodyPr/>
        <a:lstStyle/>
        <a:p>
          <a:endParaRPr lang="es-MX"/>
        </a:p>
      </dgm:t>
    </dgm:pt>
    <dgm:pt modelId="{09A5C456-C322-40AC-A288-C4EC7231ADD6}" type="sibTrans" cxnId="{CB9C7D35-4805-413B-9335-9C8076CDE2D9}">
      <dgm:prSet/>
      <dgm:spPr/>
      <dgm:t>
        <a:bodyPr/>
        <a:lstStyle/>
        <a:p>
          <a:endParaRPr lang="es-MX"/>
        </a:p>
      </dgm:t>
    </dgm:pt>
    <dgm:pt modelId="{1DB57EA9-66CE-4952-814D-29ECD2FA5EF5}">
      <dgm:prSet phldrT="[Texto]"/>
      <dgm:spPr/>
      <dgm:t>
        <a:bodyPr/>
        <a:lstStyle/>
        <a:p>
          <a:r>
            <a:rPr lang="es-MX" dirty="0" smtClean="0"/>
            <a:t>Aprender a convivir</a:t>
          </a:r>
        </a:p>
        <a:p>
          <a:r>
            <a:rPr lang="es-MX" dirty="0" smtClean="0"/>
            <a:t>Relaciones de respeto mutuo y no de violencia, convivencia democrática, diversidad, derechos humanos </a:t>
          </a:r>
          <a:endParaRPr lang="es-MX" dirty="0"/>
        </a:p>
      </dgm:t>
    </dgm:pt>
    <dgm:pt modelId="{4E465454-EA5D-4A6C-A5E2-61A501CA2CF4}" type="parTrans" cxnId="{F8055F39-FD8A-4BC1-984F-9B104FA5CC10}">
      <dgm:prSet/>
      <dgm:spPr/>
      <dgm:t>
        <a:bodyPr/>
        <a:lstStyle/>
        <a:p>
          <a:endParaRPr lang="es-MX"/>
        </a:p>
      </dgm:t>
    </dgm:pt>
    <dgm:pt modelId="{E22F8E3D-44FD-4378-B179-C21193162073}" type="sibTrans" cxnId="{F8055F39-FD8A-4BC1-984F-9B104FA5CC10}">
      <dgm:prSet/>
      <dgm:spPr/>
      <dgm:t>
        <a:bodyPr/>
        <a:lstStyle/>
        <a:p>
          <a:endParaRPr lang="es-MX"/>
        </a:p>
      </dgm:t>
    </dgm:pt>
    <dgm:pt modelId="{8B9FCE0D-C686-471B-B673-2F06CA5E6D87}" type="pres">
      <dgm:prSet presAssocID="{CAE1AB71-6110-449E-B7B3-8895839431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EA7328C-F453-436A-BC71-7E2AB176FA75}" type="pres">
      <dgm:prSet presAssocID="{D477F810-1D5E-42D8-BBB4-7CE2EADB1246}" presName="thickLine" presStyleLbl="alignNode1" presStyleIdx="0" presStyleCnt="1"/>
      <dgm:spPr/>
    </dgm:pt>
    <dgm:pt modelId="{52ABA18C-1B78-4C3C-BCF2-C99044E295F0}" type="pres">
      <dgm:prSet presAssocID="{D477F810-1D5E-42D8-BBB4-7CE2EADB1246}" presName="horz1" presStyleCnt="0"/>
      <dgm:spPr/>
    </dgm:pt>
    <dgm:pt modelId="{23433655-7375-40A3-89BD-BD1DFB374B32}" type="pres">
      <dgm:prSet presAssocID="{D477F810-1D5E-42D8-BBB4-7CE2EADB1246}" presName="tx1" presStyleLbl="revTx" presStyleIdx="0" presStyleCnt="5"/>
      <dgm:spPr/>
      <dgm:t>
        <a:bodyPr/>
        <a:lstStyle/>
        <a:p>
          <a:endParaRPr lang="es-MX"/>
        </a:p>
      </dgm:t>
    </dgm:pt>
    <dgm:pt modelId="{A7C77315-BD7C-467D-8E9D-0EDBA934869E}" type="pres">
      <dgm:prSet presAssocID="{D477F810-1D5E-42D8-BBB4-7CE2EADB1246}" presName="vert1" presStyleCnt="0"/>
      <dgm:spPr/>
    </dgm:pt>
    <dgm:pt modelId="{03C55B81-4E7B-4BCA-AD43-F87D7766E023}" type="pres">
      <dgm:prSet presAssocID="{CAC333E3-D1E2-45DB-8D9A-5F335A229E1D}" presName="vertSpace2a" presStyleCnt="0"/>
      <dgm:spPr/>
    </dgm:pt>
    <dgm:pt modelId="{FD43708D-A555-419E-B68E-87E9F52769BB}" type="pres">
      <dgm:prSet presAssocID="{CAC333E3-D1E2-45DB-8D9A-5F335A229E1D}" presName="horz2" presStyleCnt="0"/>
      <dgm:spPr/>
    </dgm:pt>
    <dgm:pt modelId="{25AE5292-A84F-420F-8AEC-79F8905644F0}" type="pres">
      <dgm:prSet presAssocID="{CAC333E3-D1E2-45DB-8D9A-5F335A229E1D}" presName="horzSpace2" presStyleCnt="0"/>
      <dgm:spPr/>
    </dgm:pt>
    <dgm:pt modelId="{DD26B556-F15F-4391-A26D-22F956641DFA}" type="pres">
      <dgm:prSet presAssocID="{CAC333E3-D1E2-45DB-8D9A-5F335A229E1D}" presName="tx2" presStyleLbl="revTx" presStyleIdx="1" presStyleCnt="5"/>
      <dgm:spPr/>
      <dgm:t>
        <a:bodyPr/>
        <a:lstStyle/>
        <a:p>
          <a:endParaRPr lang="es-MX"/>
        </a:p>
      </dgm:t>
    </dgm:pt>
    <dgm:pt modelId="{571A38F0-0C6A-454A-A0BE-5A41434E4A33}" type="pres">
      <dgm:prSet presAssocID="{CAC333E3-D1E2-45DB-8D9A-5F335A229E1D}" presName="vert2" presStyleCnt="0"/>
      <dgm:spPr/>
    </dgm:pt>
    <dgm:pt modelId="{DBCCE9E1-19BC-4B67-A2AB-9AA03AF3324E}" type="pres">
      <dgm:prSet presAssocID="{CAC333E3-D1E2-45DB-8D9A-5F335A229E1D}" presName="thinLine2b" presStyleLbl="callout" presStyleIdx="0" presStyleCnt="4"/>
      <dgm:spPr/>
    </dgm:pt>
    <dgm:pt modelId="{1E629D64-9634-4513-A88A-8E18BC0F64ED}" type="pres">
      <dgm:prSet presAssocID="{CAC333E3-D1E2-45DB-8D9A-5F335A229E1D}" presName="vertSpace2b" presStyleCnt="0"/>
      <dgm:spPr/>
    </dgm:pt>
    <dgm:pt modelId="{E5D30034-8F39-4361-8DF9-747AD37FE230}" type="pres">
      <dgm:prSet presAssocID="{C886F2E0-412E-41F1-B8B4-2E901EAC6405}" presName="horz2" presStyleCnt="0"/>
      <dgm:spPr/>
    </dgm:pt>
    <dgm:pt modelId="{37A7F38E-E2AC-4F42-8D14-E77FD5CA6DB4}" type="pres">
      <dgm:prSet presAssocID="{C886F2E0-412E-41F1-B8B4-2E901EAC6405}" presName="horzSpace2" presStyleCnt="0"/>
      <dgm:spPr/>
    </dgm:pt>
    <dgm:pt modelId="{887A3DC0-8F83-4D53-A61E-846FF26DF76C}" type="pres">
      <dgm:prSet presAssocID="{C886F2E0-412E-41F1-B8B4-2E901EAC6405}" presName="tx2" presStyleLbl="revTx" presStyleIdx="2" presStyleCnt="5"/>
      <dgm:spPr/>
      <dgm:t>
        <a:bodyPr/>
        <a:lstStyle/>
        <a:p>
          <a:endParaRPr lang="es-MX"/>
        </a:p>
      </dgm:t>
    </dgm:pt>
    <dgm:pt modelId="{7B37ABD6-3D4C-464C-B611-71B69D96F961}" type="pres">
      <dgm:prSet presAssocID="{C886F2E0-412E-41F1-B8B4-2E901EAC6405}" presName="vert2" presStyleCnt="0"/>
      <dgm:spPr/>
    </dgm:pt>
    <dgm:pt modelId="{9384EA91-1C64-469D-B525-0AC4D0FF69A3}" type="pres">
      <dgm:prSet presAssocID="{C886F2E0-412E-41F1-B8B4-2E901EAC6405}" presName="thinLine2b" presStyleLbl="callout" presStyleIdx="1" presStyleCnt="4"/>
      <dgm:spPr/>
    </dgm:pt>
    <dgm:pt modelId="{13CEFC2F-F3F3-4137-AE16-3A07319A4803}" type="pres">
      <dgm:prSet presAssocID="{C886F2E0-412E-41F1-B8B4-2E901EAC6405}" presName="vertSpace2b" presStyleCnt="0"/>
      <dgm:spPr/>
    </dgm:pt>
    <dgm:pt modelId="{623868B8-0CF4-4D4C-8EEF-095F66ED4472}" type="pres">
      <dgm:prSet presAssocID="{370F1E23-AA82-41E9-BE3A-CAD442F38B11}" presName="horz2" presStyleCnt="0"/>
      <dgm:spPr/>
    </dgm:pt>
    <dgm:pt modelId="{67532977-D245-41DF-8C03-4CE960294F5F}" type="pres">
      <dgm:prSet presAssocID="{370F1E23-AA82-41E9-BE3A-CAD442F38B11}" presName="horzSpace2" presStyleCnt="0"/>
      <dgm:spPr/>
    </dgm:pt>
    <dgm:pt modelId="{14B76261-74A6-4BDC-A720-B5476E75A799}" type="pres">
      <dgm:prSet presAssocID="{370F1E23-AA82-41E9-BE3A-CAD442F38B11}" presName="tx2" presStyleLbl="revTx" presStyleIdx="3" presStyleCnt="5"/>
      <dgm:spPr/>
      <dgm:t>
        <a:bodyPr/>
        <a:lstStyle/>
        <a:p>
          <a:endParaRPr lang="es-MX"/>
        </a:p>
      </dgm:t>
    </dgm:pt>
    <dgm:pt modelId="{793D5946-B521-4CE7-8E76-4D078541D803}" type="pres">
      <dgm:prSet presAssocID="{370F1E23-AA82-41E9-BE3A-CAD442F38B11}" presName="vert2" presStyleCnt="0"/>
      <dgm:spPr/>
    </dgm:pt>
    <dgm:pt modelId="{B140E9F1-79AE-4EE0-A189-99F47E85AA53}" type="pres">
      <dgm:prSet presAssocID="{370F1E23-AA82-41E9-BE3A-CAD442F38B11}" presName="thinLine2b" presStyleLbl="callout" presStyleIdx="2" presStyleCnt="4"/>
      <dgm:spPr/>
    </dgm:pt>
    <dgm:pt modelId="{4A54F121-34BB-4306-87B5-827A5867CC39}" type="pres">
      <dgm:prSet presAssocID="{370F1E23-AA82-41E9-BE3A-CAD442F38B11}" presName="vertSpace2b" presStyleCnt="0"/>
      <dgm:spPr/>
    </dgm:pt>
    <dgm:pt modelId="{8D6D4504-D53F-4989-AFB3-8AD9DA3CB393}" type="pres">
      <dgm:prSet presAssocID="{1DB57EA9-66CE-4952-814D-29ECD2FA5EF5}" presName="horz2" presStyleCnt="0"/>
      <dgm:spPr/>
    </dgm:pt>
    <dgm:pt modelId="{F866C2E9-1B91-43C3-B1FC-10BFEEACA428}" type="pres">
      <dgm:prSet presAssocID="{1DB57EA9-66CE-4952-814D-29ECD2FA5EF5}" presName="horzSpace2" presStyleCnt="0"/>
      <dgm:spPr/>
    </dgm:pt>
    <dgm:pt modelId="{C4984F97-9FA0-4B3A-A364-76FABA888408}" type="pres">
      <dgm:prSet presAssocID="{1DB57EA9-66CE-4952-814D-29ECD2FA5EF5}" presName="tx2" presStyleLbl="revTx" presStyleIdx="4" presStyleCnt="5"/>
      <dgm:spPr/>
      <dgm:t>
        <a:bodyPr/>
        <a:lstStyle/>
        <a:p>
          <a:endParaRPr lang="es-MX"/>
        </a:p>
      </dgm:t>
    </dgm:pt>
    <dgm:pt modelId="{CFC56926-E1ED-46C9-97FF-E43DF5AF4793}" type="pres">
      <dgm:prSet presAssocID="{1DB57EA9-66CE-4952-814D-29ECD2FA5EF5}" presName="vert2" presStyleCnt="0"/>
      <dgm:spPr/>
    </dgm:pt>
    <dgm:pt modelId="{20D66A72-6432-4F0A-84E7-6E60FA10AB82}" type="pres">
      <dgm:prSet presAssocID="{1DB57EA9-66CE-4952-814D-29ECD2FA5EF5}" presName="thinLine2b" presStyleLbl="callout" presStyleIdx="3" presStyleCnt="4"/>
      <dgm:spPr/>
    </dgm:pt>
    <dgm:pt modelId="{050AD247-8FAE-4452-BBBA-A0DD92E47DA7}" type="pres">
      <dgm:prSet presAssocID="{1DB57EA9-66CE-4952-814D-29ECD2FA5EF5}" presName="vertSpace2b" presStyleCnt="0"/>
      <dgm:spPr/>
    </dgm:pt>
  </dgm:ptLst>
  <dgm:cxnLst>
    <dgm:cxn modelId="{E5E7D0FF-74B7-48ED-A479-8E0B9E6409BF}" srcId="{CAE1AB71-6110-449E-B7B3-88958394317D}" destId="{D477F810-1D5E-42D8-BBB4-7CE2EADB1246}" srcOrd="0" destOrd="0" parTransId="{7A4C1760-0726-4ACE-B7CF-D73645AABCF7}" sibTransId="{9F4E2A51-2CFD-45BA-A417-DAEF93881F5A}"/>
    <dgm:cxn modelId="{CB9C7D35-4805-413B-9335-9C8076CDE2D9}" srcId="{D477F810-1D5E-42D8-BBB4-7CE2EADB1246}" destId="{370F1E23-AA82-41E9-BE3A-CAD442F38B11}" srcOrd="2" destOrd="0" parTransId="{E4052FDF-7356-4E3E-A941-7417BE7E3D49}" sibTransId="{09A5C456-C322-40AC-A288-C4EC7231ADD6}"/>
    <dgm:cxn modelId="{F8055F39-FD8A-4BC1-984F-9B104FA5CC10}" srcId="{D477F810-1D5E-42D8-BBB4-7CE2EADB1246}" destId="{1DB57EA9-66CE-4952-814D-29ECD2FA5EF5}" srcOrd="3" destOrd="0" parTransId="{4E465454-EA5D-4A6C-A5E2-61A501CA2CF4}" sibTransId="{E22F8E3D-44FD-4378-B179-C21193162073}"/>
    <dgm:cxn modelId="{E31EA590-93B0-43A5-A266-1BB626A52D0E}" srcId="{D477F810-1D5E-42D8-BBB4-7CE2EADB1246}" destId="{CAC333E3-D1E2-45DB-8D9A-5F335A229E1D}" srcOrd="0" destOrd="0" parTransId="{D8DAF709-574F-41F1-9971-7C28D9F30C80}" sibTransId="{333122A8-A99B-45C1-8B81-63828DB178AE}"/>
    <dgm:cxn modelId="{A13148D8-1499-4C42-95D9-6C7B80645671}" type="presOf" srcId="{D477F810-1D5E-42D8-BBB4-7CE2EADB1246}" destId="{23433655-7375-40A3-89BD-BD1DFB374B32}" srcOrd="0" destOrd="0" presId="urn:microsoft.com/office/officeart/2008/layout/LinedList"/>
    <dgm:cxn modelId="{EC1FA55E-4A80-44DC-9B9F-C6B3C0B1B3CB}" srcId="{D477F810-1D5E-42D8-BBB4-7CE2EADB1246}" destId="{C886F2E0-412E-41F1-B8B4-2E901EAC6405}" srcOrd="1" destOrd="0" parTransId="{6A3F00A8-DE2E-478B-B6D3-51C37FE6984D}" sibTransId="{45757ADC-7576-403B-B1B2-61FD342CD0CC}"/>
    <dgm:cxn modelId="{80853716-D5EE-41BC-A712-034C094ACF88}" type="presOf" srcId="{1DB57EA9-66CE-4952-814D-29ECD2FA5EF5}" destId="{C4984F97-9FA0-4B3A-A364-76FABA888408}" srcOrd="0" destOrd="0" presId="urn:microsoft.com/office/officeart/2008/layout/LinedList"/>
    <dgm:cxn modelId="{3E8A9A3C-DEF1-465A-914F-2A2402F764B9}" type="presOf" srcId="{C886F2E0-412E-41F1-B8B4-2E901EAC6405}" destId="{887A3DC0-8F83-4D53-A61E-846FF26DF76C}" srcOrd="0" destOrd="0" presId="urn:microsoft.com/office/officeart/2008/layout/LinedList"/>
    <dgm:cxn modelId="{4461190E-5C0E-4979-85DD-38A3F4BED494}" type="presOf" srcId="{CAC333E3-D1E2-45DB-8D9A-5F335A229E1D}" destId="{DD26B556-F15F-4391-A26D-22F956641DFA}" srcOrd="0" destOrd="0" presId="urn:microsoft.com/office/officeart/2008/layout/LinedList"/>
    <dgm:cxn modelId="{CCAA2BA9-70C1-4468-A518-AC09930A4F0B}" type="presOf" srcId="{370F1E23-AA82-41E9-BE3A-CAD442F38B11}" destId="{14B76261-74A6-4BDC-A720-B5476E75A799}" srcOrd="0" destOrd="0" presId="urn:microsoft.com/office/officeart/2008/layout/LinedList"/>
    <dgm:cxn modelId="{1F618F0A-E93B-4AF0-9397-66CF6658B41B}" type="presOf" srcId="{CAE1AB71-6110-449E-B7B3-88958394317D}" destId="{8B9FCE0D-C686-471B-B673-2F06CA5E6D87}" srcOrd="0" destOrd="0" presId="urn:microsoft.com/office/officeart/2008/layout/LinedList"/>
    <dgm:cxn modelId="{75F6342C-BFE4-4CF3-BE82-FCC27F95CC17}" type="presParOf" srcId="{8B9FCE0D-C686-471B-B673-2F06CA5E6D87}" destId="{2EA7328C-F453-436A-BC71-7E2AB176FA75}" srcOrd="0" destOrd="0" presId="urn:microsoft.com/office/officeart/2008/layout/LinedList"/>
    <dgm:cxn modelId="{550D8DC4-B62D-40DF-82C7-C9452BEA13EE}" type="presParOf" srcId="{8B9FCE0D-C686-471B-B673-2F06CA5E6D87}" destId="{52ABA18C-1B78-4C3C-BCF2-C99044E295F0}" srcOrd="1" destOrd="0" presId="urn:microsoft.com/office/officeart/2008/layout/LinedList"/>
    <dgm:cxn modelId="{F4CA4DF7-6166-46CC-B2BD-9EBBD22342EC}" type="presParOf" srcId="{52ABA18C-1B78-4C3C-BCF2-C99044E295F0}" destId="{23433655-7375-40A3-89BD-BD1DFB374B32}" srcOrd="0" destOrd="0" presId="urn:microsoft.com/office/officeart/2008/layout/LinedList"/>
    <dgm:cxn modelId="{8874D884-5404-4DE2-AC17-5D5895DED676}" type="presParOf" srcId="{52ABA18C-1B78-4C3C-BCF2-C99044E295F0}" destId="{A7C77315-BD7C-467D-8E9D-0EDBA934869E}" srcOrd="1" destOrd="0" presId="urn:microsoft.com/office/officeart/2008/layout/LinedList"/>
    <dgm:cxn modelId="{2E699C96-5B4C-4A05-B193-1B483D0843F0}" type="presParOf" srcId="{A7C77315-BD7C-467D-8E9D-0EDBA934869E}" destId="{03C55B81-4E7B-4BCA-AD43-F87D7766E023}" srcOrd="0" destOrd="0" presId="urn:microsoft.com/office/officeart/2008/layout/LinedList"/>
    <dgm:cxn modelId="{DC47A974-B6CA-4C7C-9430-10C72EBC4CB7}" type="presParOf" srcId="{A7C77315-BD7C-467D-8E9D-0EDBA934869E}" destId="{FD43708D-A555-419E-B68E-87E9F52769BB}" srcOrd="1" destOrd="0" presId="urn:microsoft.com/office/officeart/2008/layout/LinedList"/>
    <dgm:cxn modelId="{A265A80F-09C8-47F8-BE9F-767A3AF3686F}" type="presParOf" srcId="{FD43708D-A555-419E-B68E-87E9F52769BB}" destId="{25AE5292-A84F-420F-8AEC-79F8905644F0}" srcOrd="0" destOrd="0" presId="urn:microsoft.com/office/officeart/2008/layout/LinedList"/>
    <dgm:cxn modelId="{381DA5CD-4224-4919-92CA-994A4B358D75}" type="presParOf" srcId="{FD43708D-A555-419E-B68E-87E9F52769BB}" destId="{DD26B556-F15F-4391-A26D-22F956641DFA}" srcOrd="1" destOrd="0" presId="urn:microsoft.com/office/officeart/2008/layout/LinedList"/>
    <dgm:cxn modelId="{06D5B8A7-D009-4FB3-87E4-98EF6E0FEE3A}" type="presParOf" srcId="{FD43708D-A555-419E-B68E-87E9F52769BB}" destId="{571A38F0-0C6A-454A-A0BE-5A41434E4A33}" srcOrd="2" destOrd="0" presId="urn:microsoft.com/office/officeart/2008/layout/LinedList"/>
    <dgm:cxn modelId="{A91816A1-BF8E-418A-AB44-3871144A9019}" type="presParOf" srcId="{A7C77315-BD7C-467D-8E9D-0EDBA934869E}" destId="{DBCCE9E1-19BC-4B67-A2AB-9AA03AF3324E}" srcOrd="2" destOrd="0" presId="urn:microsoft.com/office/officeart/2008/layout/LinedList"/>
    <dgm:cxn modelId="{9C4BECA0-26AF-4C91-BD9E-6FCE04397774}" type="presParOf" srcId="{A7C77315-BD7C-467D-8E9D-0EDBA934869E}" destId="{1E629D64-9634-4513-A88A-8E18BC0F64ED}" srcOrd="3" destOrd="0" presId="urn:microsoft.com/office/officeart/2008/layout/LinedList"/>
    <dgm:cxn modelId="{F52A1E6D-6E1D-4BD4-B0CF-3635704455FC}" type="presParOf" srcId="{A7C77315-BD7C-467D-8E9D-0EDBA934869E}" destId="{E5D30034-8F39-4361-8DF9-747AD37FE230}" srcOrd="4" destOrd="0" presId="urn:microsoft.com/office/officeart/2008/layout/LinedList"/>
    <dgm:cxn modelId="{B404C526-80D6-49AC-9971-B6FED0DEF7D7}" type="presParOf" srcId="{E5D30034-8F39-4361-8DF9-747AD37FE230}" destId="{37A7F38E-E2AC-4F42-8D14-E77FD5CA6DB4}" srcOrd="0" destOrd="0" presId="urn:microsoft.com/office/officeart/2008/layout/LinedList"/>
    <dgm:cxn modelId="{4E2E45D3-FC7B-47B9-9493-6EFE685BE146}" type="presParOf" srcId="{E5D30034-8F39-4361-8DF9-747AD37FE230}" destId="{887A3DC0-8F83-4D53-A61E-846FF26DF76C}" srcOrd="1" destOrd="0" presId="urn:microsoft.com/office/officeart/2008/layout/LinedList"/>
    <dgm:cxn modelId="{4544C9B4-96AD-4CA3-8B99-9F26840117F1}" type="presParOf" srcId="{E5D30034-8F39-4361-8DF9-747AD37FE230}" destId="{7B37ABD6-3D4C-464C-B611-71B69D96F961}" srcOrd="2" destOrd="0" presId="urn:microsoft.com/office/officeart/2008/layout/LinedList"/>
    <dgm:cxn modelId="{372AD936-4A93-4010-B66D-882D57461214}" type="presParOf" srcId="{A7C77315-BD7C-467D-8E9D-0EDBA934869E}" destId="{9384EA91-1C64-469D-B525-0AC4D0FF69A3}" srcOrd="5" destOrd="0" presId="urn:microsoft.com/office/officeart/2008/layout/LinedList"/>
    <dgm:cxn modelId="{9464CCD4-814B-43EB-A516-BD216FF0827A}" type="presParOf" srcId="{A7C77315-BD7C-467D-8E9D-0EDBA934869E}" destId="{13CEFC2F-F3F3-4137-AE16-3A07319A4803}" srcOrd="6" destOrd="0" presId="urn:microsoft.com/office/officeart/2008/layout/LinedList"/>
    <dgm:cxn modelId="{EE1D54BB-0BCE-49C6-B4D5-BDC107CA70BA}" type="presParOf" srcId="{A7C77315-BD7C-467D-8E9D-0EDBA934869E}" destId="{623868B8-0CF4-4D4C-8EEF-095F66ED4472}" srcOrd="7" destOrd="0" presId="urn:microsoft.com/office/officeart/2008/layout/LinedList"/>
    <dgm:cxn modelId="{87A0EA65-8E94-4ABC-8C82-D9841CDAD2E1}" type="presParOf" srcId="{623868B8-0CF4-4D4C-8EEF-095F66ED4472}" destId="{67532977-D245-41DF-8C03-4CE960294F5F}" srcOrd="0" destOrd="0" presId="urn:microsoft.com/office/officeart/2008/layout/LinedList"/>
    <dgm:cxn modelId="{13F75D7B-ABD4-4D0B-A642-05A729746CAB}" type="presParOf" srcId="{623868B8-0CF4-4D4C-8EEF-095F66ED4472}" destId="{14B76261-74A6-4BDC-A720-B5476E75A799}" srcOrd="1" destOrd="0" presId="urn:microsoft.com/office/officeart/2008/layout/LinedList"/>
    <dgm:cxn modelId="{B1853F1F-9193-4F44-BB69-31F949C2501D}" type="presParOf" srcId="{623868B8-0CF4-4D4C-8EEF-095F66ED4472}" destId="{793D5946-B521-4CE7-8E76-4D078541D803}" srcOrd="2" destOrd="0" presId="urn:microsoft.com/office/officeart/2008/layout/LinedList"/>
    <dgm:cxn modelId="{330FD094-7E2D-448A-B484-6BF60377195B}" type="presParOf" srcId="{A7C77315-BD7C-467D-8E9D-0EDBA934869E}" destId="{B140E9F1-79AE-4EE0-A189-99F47E85AA53}" srcOrd="8" destOrd="0" presId="urn:microsoft.com/office/officeart/2008/layout/LinedList"/>
    <dgm:cxn modelId="{04AB0B6C-ABDE-4ED7-9568-1D2EC7EBB98D}" type="presParOf" srcId="{A7C77315-BD7C-467D-8E9D-0EDBA934869E}" destId="{4A54F121-34BB-4306-87B5-827A5867CC39}" srcOrd="9" destOrd="0" presId="urn:microsoft.com/office/officeart/2008/layout/LinedList"/>
    <dgm:cxn modelId="{E77F821E-1172-4E0A-98AD-005C2E2E4B9D}" type="presParOf" srcId="{A7C77315-BD7C-467D-8E9D-0EDBA934869E}" destId="{8D6D4504-D53F-4989-AFB3-8AD9DA3CB393}" srcOrd="10" destOrd="0" presId="urn:microsoft.com/office/officeart/2008/layout/LinedList"/>
    <dgm:cxn modelId="{C77826DE-4ABF-4E52-8D75-B0AAB5204482}" type="presParOf" srcId="{8D6D4504-D53F-4989-AFB3-8AD9DA3CB393}" destId="{F866C2E9-1B91-43C3-B1FC-10BFEEACA428}" srcOrd="0" destOrd="0" presId="urn:microsoft.com/office/officeart/2008/layout/LinedList"/>
    <dgm:cxn modelId="{B2D8CA48-F10F-4329-ADD7-0ADDFCB416DB}" type="presParOf" srcId="{8D6D4504-D53F-4989-AFB3-8AD9DA3CB393}" destId="{C4984F97-9FA0-4B3A-A364-76FABA888408}" srcOrd="1" destOrd="0" presId="urn:microsoft.com/office/officeart/2008/layout/LinedList"/>
    <dgm:cxn modelId="{D2511BFC-5108-41F8-BC6A-59AA250D64CF}" type="presParOf" srcId="{8D6D4504-D53F-4989-AFB3-8AD9DA3CB393}" destId="{CFC56926-E1ED-46C9-97FF-E43DF5AF4793}" srcOrd="2" destOrd="0" presId="urn:microsoft.com/office/officeart/2008/layout/LinedList"/>
    <dgm:cxn modelId="{14415E73-6AFC-497B-903F-37589D96001A}" type="presParOf" srcId="{A7C77315-BD7C-467D-8E9D-0EDBA934869E}" destId="{20D66A72-6432-4F0A-84E7-6E60FA10AB82}" srcOrd="11" destOrd="0" presId="urn:microsoft.com/office/officeart/2008/layout/LinedList"/>
    <dgm:cxn modelId="{24CE1F53-D20A-4E7A-9E4E-B5023A827F17}" type="presParOf" srcId="{A7C77315-BD7C-467D-8E9D-0EDBA934869E}" destId="{050AD247-8FAE-4452-BBBA-A0DD92E47DA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C894EE-C70D-4526-B9D8-19504F62C699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C288356-2E97-4926-B72D-8142F5CEAF7E}">
      <dgm:prSet phldrT="[Texto]"/>
      <dgm:spPr/>
      <dgm:t>
        <a:bodyPr/>
        <a:lstStyle/>
        <a:p>
          <a:r>
            <a:rPr lang="es-MX" dirty="0" smtClean="0"/>
            <a:t>Disciplina que limita derechos </a:t>
          </a:r>
          <a:endParaRPr lang="es-MX" dirty="0"/>
        </a:p>
      </dgm:t>
    </dgm:pt>
    <dgm:pt modelId="{2381DF77-6CDD-46F0-B4C4-21B14A52A121}" type="parTrans" cxnId="{D56E02F5-4CC4-498D-96D8-1950408A7324}">
      <dgm:prSet/>
      <dgm:spPr/>
      <dgm:t>
        <a:bodyPr/>
        <a:lstStyle/>
        <a:p>
          <a:endParaRPr lang="es-MX"/>
        </a:p>
      </dgm:t>
    </dgm:pt>
    <dgm:pt modelId="{895D9002-D7E1-4A95-B81F-9524E4703021}" type="sibTrans" cxnId="{D56E02F5-4CC4-498D-96D8-1950408A7324}">
      <dgm:prSet/>
      <dgm:spPr/>
      <dgm:t>
        <a:bodyPr/>
        <a:lstStyle/>
        <a:p>
          <a:endParaRPr lang="es-MX"/>
        </a:p>
      </dgm:t>
    </dgm:pt>
    <dgm:pt modelId="{4B1FF2B5-3E22-4FF5-80F5-0AC204A2D574}">
      <dgm:prSet phldrT="[Texto]"/>
      <dgm:spPr/>
      <dgm:t>
        <a:bodyPr/>
        <a:lstStyle/>
        <a:p>
          <a:r>
            <a:rPr lang="es-MX" dirty="0" smtClean="0"/>
            <a:t>Disciplina y obediencia por encima del aprendizaje </a:t>
          </a:r>
          <a:endParaRPr lang="es-MX" dirty="0"/>
        </a:p>
      </dgm:t>
    </dgm:pt>
    <dgm:pt modelId="{6147741C-C48A-4C27-BCAB-C49588FEFDA6}" type="parTrans" cxnId="{D755BE25-5E09-4309-888F-59BE4162F86D}">
      <dgm:prSet/>
      <dgm:spPr/>
      <dgm:t>
        <a:bodyPr/>
        <a:lstStyle/>
        <a:p>
          <a:endParaRPr lang="es-MX"/>
        </a:p>
      </dgm:t>
    </dgm:pt>
    <dgm:pt modelId="{58C489B5-4034-4257-A234-5A5FA5D58E5D}" type="sibTrans" cxnId="{D755BE25-5E09-4309-888F-59BE4162F86D}">
      <dgm:prSet/>
      <dgm:spPr/>
      <dgm:t>
        <a:bodyPr/>
        <a:lstStyle/>
        <a:p>
          <a:endParaRPr lang="es-MX"/>
        </a:p>
      </dgm:t>
    </dgm:pt>
    <dgm:pt modelId="{BD51F8FD-BDB8-42AE-BCCF-AB6C8B271337}">
      <dgm:prSet phldrT="[Texto]"/>
      <dgm:spPr/>
      <dgm:t>
        <a:bodyPr/>
        <a:lstStyle/>
        <a:p>
          <a:r>
            <a:rPr lang="es-MX" dirty="0" smtClean="0"/>
            <a:t>Descontextualización </a:t>
          </a:r>
          <a:endParaRPr lang="es-MX" dirty="0"/>
        </a:p>
      </dgm:t>
    </dgm:pt>
    <dgm:pt modelId="{D6C1A638-C27C-4DB0-9842-6AD67C8887D9}" type="parTrans" cxnId="{54855626-A468-4736-AB1C-91B6567A474B}">
      <dgm:prSet/>
      <dgm:spPr/>
      <dgm:t>
        <a:bodyPr/>
        <a:lstStyle/>
        <a:p>
          <a:endParaRPr lang="es-MX"/>
        </a:p>
      </dgm:t>
    </dgm:pt>
    <dgm:pt modelId="{502065A9-1151-4F0E-BCEB-A6AADFC5AAA6}" type="sibTrans" cxnId="{54855626-A468-4736-AB1C-91B6567A474B}">
      <dgm:prSet/>
      <dgm:spPr/>
      <dgm:t>
        <a:bodyPr/>
        <a:lstStyle/>
        <a:p>
          <a:endParaRPr lang="es-MX"/>
        </a:p>
      </dgm:t>
    </dgm:pt>
    <dgm:pt modelId="{A2530FB2-5D75-4EF6-98D2-B2B9791AFCBD}">
      <dgm:prSet phldrT="[Texto]"/>
      <dgm:spPr/>
      <dgm:t>
        <a:bodyPr/>
        <a:lstStyle/>
        <a:p>
          <a:r>
            <a:rPr lang="es-MX" dirty="0" smtClean="0"/>
            <a:t>Acorde con los intereses y realidades </a:t>
          </a:r>
          <a:endParaRPr lang="es-MX" dirty="0"/>
        </a:p>
      </dgm:t>
    </dgm:pt>
    <dgm:pt modelId="{3C08F2F2-3F35-4530-90E0-C29B767E22CE}" type="parTrans" cxnId="{B906C13B-B1F8-4CC4-A186-11E3D01E628B}">
      <dgm:prSet/>
      <dgm:spPr/>
      <dgm:t>
        <a:bodyPr/>
        <a:lstStyle/>
        <a:p>
          <a:endParaRPr lang="es-MX"/>
        </a:p>
      </dgm:t>
    </dgm:pt>
    <dgm:pt modelId="{FE2614EF-D399-4484-BA8F-055DB472EE6C}" type="sibTrans" cxnId="{B906C13B-B1F8-4CC4-A186-11E3D01E628B}">
      <dgm:prSet/>
      <dgm:spPr/>
      <dgm:t>
        <a:bodyPr/>
        <a:lstStyle/>
        <a:p>
          <a:endParaRPr lang="es-MX"/>
        </a:p>
      </dgm:t>
    </dgm:pt>
    <dgm:pt modelId="{7D698124-8567-4D12-9C5B-B363AF6593D6}">
      <dgm:prSet phldrT="[Texto]"/>
      <dgm:spPr/>
      <dgm:t>
        <a:bodyPr/>
        <a:lstStyle/>
        <a:p>
          <a:r>
            <a:rPr lang="es-MX" dirty="0" smtClean="0"/>
            <a:t>Homogeneización </a:t>
          </a:r>
        </a:p>
        <a:p>
          <a:r>
            <a:rPr lang="es-MX" dirty="0" smtClean="0"/>
            <a:t>Normalización </a:t>
          </a:r>
          <a:endParaRPr lang="es-MX" dirty="0"/>
        </a:p>
      </dgm:t>
    </dgm:pt>
    <dgm:pt modelId="{B5CB3437-53F5-4B1E-B23C-5421BB38F476}" type="parTrans" cxnId="{A74C3E2E-C43B-4A2F-85BB-4F844233A7C3}">
      <dgm:prSet/>
      <dgm:spPr/>
      <dgm:t>
        <a:bodyPr/>
        <a:lstStyle/>
        <a:p>
          <a:endParaRPr lang="es-MX"/>
        </a:p>
      </dgm:t>
    </dgm:pt>
    <dgm:pt modelId="{0A73F70E-CE38-41D3-AAA7-0F9D6074B0AD}" type="sibTrans" cxnId="{A74C3E2E-C43B-4A2F-85BB-4F844233A7C3}">
      <dgm:prSet/>
      <dgm:spPr/>
      <dgm:t>
        <a:bodyPr/>
        <a:lstStyle/>
        <a:p>
          <a:endParaRPr lang="es-MX"/>
        </a:p>
      </dgm:t>
    </dgm:pt>
    <dgm:pt modelId="{D23202F9-7443-4E3E-9D0D-D1511ACE4364}">
      <dgm:prSet phldrT="[Texto]"/>
      <dgm:spPr/>
      <dgm:t>
        <a:bodyPr/>
        <a:lstStyle/>
        <a:p>
          <a:r>
            <a:rPr lang="es-MX" dirty="0" smtClean="0"/>
            <a:t>Valorar la diversidad </a:t>
          </a:r>
          <a:endParaRPr lang="es-MX" dirty="0"/>
        </a:p>
      </dgm:t>
    </dgm:pt>
    <dgm:pt modelId="{23890C9D-4EBB-40B0-B5D0-EE0DE08BDC61}" type="parTrans" cxnId="{0E5D5FB1-AB3C-46AA-A636-D31EFF9DC5BB}">
      <dgm:prSet/>
      <dgm:spPr/>
      <dgm:t>
        <a:bodyPr/>
        <a:lstStyle/>
        <a:p>
          <a:endParaRPr lang="es-MX"/>
        </a:p>
      </dgm:t>
    </dgm:pt>
    <dgm:pt modelId="{8E28D5E3-19D6-43F4-9E22-9D250A8EB230}" type="sibTrans" cxnId="{0E5D5FB1-AB3C-46AA-A636-D31EFF9DC5BB}">
      <dgm:prSet/>
      <dgm:spPr/>
      <dgm:t>
        <a:bodyPr/>
        <a:lstStyle/>
        <a:p>
          <a:endParaRPr lang="es-MX"/>
        </a:p>
      </dgm:t>
    </dgm:pt>
    <dgm:pt modelId="{5C747462-EDCA-4D6E-B2C7-8FC78E68F28B}">
      <dgm:prSet phldrT="[Texto]"/>
      <dgm:spPr/>
      <dgm:t>
        <a:bodyPr/>
        <a:lstStyle/>
        <a:p>
          <a:r>
            <a:rPr lang="es-MX" dirty="0" smtClean="0"/>
            <a:t>Autoritarismo </a:t>
          </a:r>
          <a:endParaRPr lang="es-MX" dirty="0"/>
        </a:p>
      </dgm:t>
    </dgm:pt>
    <dgm:pt modelId="{47F4BF64-1A06-4A62-884E-DF4065C97B08}" type="parTrans" cxnId="{C0CA854B-5271-4C4B-ABD2-0A246F321940}">
      <dgm:prSet/>
      <dgm:spPr/>
      <dgm:t>
        <a:bodyPr/>
        <a:lstStyle/>
        <a:p>
          <a:endParaRPr lang="es-MX"/>
        </a:p>
      </dgm:t>
    </dgm:pt>
    <dgm:pt modelId="{0A60E2A8-F42F-4FAA-BD6A-727D5078A602}" type="sibTrans" cxnId="{C0CA854B-5271-4C4B-ABD2-0A246F321940}">
      <dgm:prSet/>
      <dgm:spPr/>
      <dgm:t>
        <a:bodyPr/>
        <a:lstStyle/>
        <a:p>
          <a:endParaRPr lang="es-MX"/>
        </a:p>
      </dgm:t>
    </dgm:pt>
    <dgm:pt modelId="{C59FF61C-99F5-4F46-80D8-E4A0905FB68C}">
      <dgm:prSet phldrT="[Texto]"/>
      <dgm:spPr/>
      <dgm:t>
        <a:bodyPr/>
        <a:lstStyle/>
        <a:p>
          <a:r>
            <a:rPr lang="es-MX" dirty="0" smtClean="0"/>
            <a:t>Profesor como figura de autoridad</a:t>
          </a:r>
          <a:endParaRPr lang="es-MX" dirty="0"/>
        </a:p>
      </dgm:t>
    </dgm:pt>
    <dgm:pt modelId="{7DCFF687-F065-4719-B910-F2764A3C9CC5}" type="parTrans" cxnId="{90486EF9-B570-483C-82CD-3287CB8CEA61}">
      <dgm:prSet/>
      <dgm:spPr/>
      <dgm:t>
        <a:bodyPr/>
        <a:lstStyle/>
        <a:p>
          <a:endParaRPr lang="es-MX"/>
        </a:p>
      </dgm:t>
    </dgm:pt>
    <dgm:pt modelId="{9CCB4786-028A-4704-A50C-EAD0D7D45A86}" type="sibTrans" cxnId="{90486EF9-B570-483C-82CD-3287CB8CEA61}">
      <dgm:prSet/>
      <dgm:spPr/>
      <dgm:t>
        <a:bodyPr/>
        <a:lstStyle/>
        <a:p>
          <a:endParaRPr lang="es-MX"/>
        </a:p>
      </dgm:t>
    </dgm:pt>
    <dgm:pt modelId="{010BBB4A-E98D-4B63-91F0-EBA23028553F}" type="pres">
      <dgm:prSet presAssocID="{E2C894EE-C70D-4526-B9D8-19504F62C6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EA945B-066D-48F0-9F62-EB794EA465C2}" type="pres">
      <dgm:prSet presAssocID="{5C288356-2E97-4926-B72D-8142F5CEAF7E}" presName="composite" presStyleCnt="0"/>
      <dgm:spPr/>
    </dgm:pt>
    <dgm:pt modelId="{C27AB5DF-240E-491F-8810-7FCC93C623E2}" type="pres">
      <dgm:prSet presAssocID="{5C288356-2E97-4926-B72D-8142F5CEAF7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90F737-51C2-44D4-A303-3B42EB3ADD3A}" type="pres">
      <dgm:prSet presAssocID="{5C288356-2E97-4926-B72D-8142F5CEAF7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9653D4-47A5-4616-8473-440961055222}" type="pres">
      <dgm:prSet presAssocID="{895D9002-D7E1-4A95-B81F-9524E4703021}" presName="space" presStyleCnt="0"/>
      <dgm:spPr/>
    </dgm:pt>
    <dgm:pt modelId="{100DC5A4-9894-4373-A015-6CEC58E108A3}" type="pres">
      <dgm:prSet presAssocID="{BD51F8FD-BDB8-42AE-BCCF-AB6C8B271337}" presName="composite" presStyleCnt="0"/>
      <dgm:spPr/>
    </dgm:pt>
    <dgm:pt modelId="{63242542-FE15-4880-8AD4-8D9E05AC6BBF}" type="pres">
      <dgm:prSet presAssocID="{BD51F8FD-BDB8-42AE-BCCF-AB6C8B27133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224090-D300-4D95-9F39-37CF995642B1}" type="pres">
      <dgm:prSet presAssocID="{BD51F8FD-BDB8-42AE-BCCF-AB6C8B27133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5FC4B5-9299-40CA-B61C-7FDB956C3D5B}" type="pres">
      <dgm:prSet presAssocID="{502065A9-1151-4F0E-BCEB-A6AADFC5AAA6}" presName="space" presStyleCnt="0"/>
      <dgm:spPr/>
    </dgm:pt>
    <dgm:pt modelId="{7D27D37F-C0E2-4C44-85C1-97151CC2BC7C}" type="pres">
      <dgm:prSet presAssocID="{7D698124-8567-4D12-9C5B-B363AF6593D6}" presName="composite" presStyleCnt="0"/>
      <dgm:spPr/>
    </dgm:pt>
    <dgm:pt modelId="{47438357-62AF-403E-8D22-5BC577AF28D4}" type="pres">
      <dgm:prSet presAssocID="{7D698124-8567-4D12-9C5B-B363AF6593D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AA1E29-D561-4A62-A35C-2C74F5317587}" type="pres">
      <dgm:prSet presAssocID="{7D698124-8567-4D12-9C5B-B363AF6593D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0921C0-1000-4D80-8CE2-93791A9EE25C}" type="pres">
      <dgm:prSet presAssocID="{0A73F70E-CE38-41D3-AAA7-0F9D6074B0AD}" presName="space" presStyleCnt="0"/>
      <dgm:spPr/>
    </dgm:pt>
    <dgm:pt modelId="{5E16B66D-41BF-44F1-A65F-3841682D4CE7}" type="pres">
      <dgm:prSet presAssocID="{5C747462-EDCA-4D6E-B2C7-8FC78E68F28B}" presName="composite" presStyleCnt="0"/>
      <dgm:spPr/>
    </dgm:pt>
    <dgm:pt modelId="{C7ECE95C-BBDD-44F6-9D14-D7FF2AB6C200}" type="pres">
      <dgm:prSet presAssocID="{5C747462-EDCA-4D6E-B2C7-8FC78E68F28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5AD98E-03EE-4A9B-9DF9-7CF90070345C}" type="pres">
      <dgm:prSet presAssocID="{5C747462-EDCA-4D6E-B2C7-8FC78E68F28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9252631-5931-4DF6-85D5-BE088BC9C24E}" type="presOf" srcId="{A2530FB2-5D75-4EF6-98D2-B2B9791AFCBD}" destId="{EF224090-D300-4D95-9F39-37CF995642B1}" srcOrd="0" destOrd="0" presId="urn:microsoft.com/office/officeart/2005/8/layout/hList1"/>
    <dgm:cxn modelId="{A74C3E2E-C43B-4A2F-85BB-4F844233A7C3}" srcId="{E2C894EE-C70D-4526-B9D8-19504F62C699}" destId="{7D698124-8567-4D12-9C5B-B363AF6593D6}" srcOrd="2" destOrd="0" parTransId="{B5CB3437-53F5-4B1E-B23C-5421BB38F476}" sibTransId="{0A73F70E-CE38-41D3-AAA7-0F9D6074B0AD}"/>
    <dgm:cxn modelId="{D56E02F5-4CC4-498D-96D8-1950408A7324}" srcId="{E2C894EE-C70D-4526-B9D8-19504F62C699}" destId="{5C288356-2E97-4926-B72D-8142F5CEAF7E}" srcOrd="0" destOrd="0" parTransId="{2381DF77-6CDD-46F0-B4C4-21B14A52A121}" sibTransId="{895D9002-D7E1-4A95-B81F-9524E4703021}"/>
    <dgm:cxn modelId="{744FF7AF-2816-4A1E-A34C-3D684B9C6590}" type="presOf" srcId="{5C288356-2E97-4926-B72D-8142F5CEAF7E}" destId="{C27AB5DF-240E-491F-8810-7FCC93C623E2}" srcOrd="0" destOrd="0" presId="urn:microsoft.com/office/officeart/2005/8/layout/hList1"/>
    <dgm:cxn modelId="{5EE8E077-7F88-4791-94A4-229C3CC33561}" type="presOf" srcId="{4B1FF2B5-3E22-4FF5-80F5-0AC204A2D574}" destId="{0490F737-51C2-44D4-A303-3B42EB3ADD3A}" srcOrd="0" destOrd="0" presId="urn:microsoft.com/office/officeart/2005/8/layout/hList1"/>
    <dgm:cxn modelId="{B906C13B-B1F8-4CC4-A186-11E3D01E628B}" srcId="{BD51F8FD-BDB8-42AE-BCCF-AB6C8B271337}" destId="{A2530FB2-5D75-4EF6-98D2-B2B9791AFCBD}" srcOrd="0" destOrd="0" parTransId="{3C08F2F2-3F35-4530-90E0-C29B767E22CE}" sibTransId="{FE2614EF-D399-4484-BA8F-055DB472EE6C}"/>
    <dgm:cxn modelId="{90486EF9-B570-483C-82CD-3287CB8CEA61}" srcId="{5C747462-EDCA-4D6E-B2C7-8FC78E68F28B}" destId="{C59FF61C-99F5-4F46-80D8-E4A0905FB68C}" srcOrd="0" destOrd="0" parTransId="{7DCFF687-F065-4719-B910-F2764A3C9CC5}" sibTransId="{9CCB4786-028A-4704-A50C-EAD0D7D45A86}"/>
    <dgm:cxn modelId="{100F3D2B-335B-4AC7-9ED1-8E258658C00E}" type="presOf" srcId="{5C747462-EDCA-4D6E-B2C7-8FC78E68F28B}" destId="{C7ECE95C-BBDD-44F6-9D14-D7FF2AB6C200}" srcOrd="0" destOrd="0" presId="urn:microsoft.com/office/officeart/2005/8/layout/hList1"/>
    <dgm:cxn modelId="{54855626-A468-4736-AB1C-91B6567A474B}" srcId="{E2C894EE-C70D-4526-B9D8-19504F62C699}" destId="{BD51F8FD-BDB8-42AE-BCCF-AB6C8B271337}" srcOrd="1" destOrd="0" parTransId="{D6C1A638-C27C-4DB0-9842-6AD67C8887D9}" sibTransId="{502065A9-1151-4F0E-BCEB-A6AADFC5AAA6}"/>
    <dgm:cxn modelId="{C0CA854B-5271-4C4B-ABD2-0A246F321940}" srcId="{E2C894EE-C70D-4526-B9D8-19504F62C699}" destId="{5C747462-EDCA-4D6E-B2C7-8FC78E68F28B}" srcOrd="3" destOrd="0" parTransId="{47F4BF64-1A06-4A62-884E-DF4065C97B08}" sibTransId="{0A60E2A8-F42F-4FAA-BD6A-727D5078A602}"/>
    <dgm:cxn modelId="{C54392A5-1740-41F9-97A1-41C24E821818}" type="presOf" srcId="{7D698124-8567-4D12-9C5B-B363AF6593D6}" destId="{47438357-62AF-403E-8D22-5BC577AF28D4}" srcOrd="0" destOrd="0" presId="urn:microsoft.com/office/officeart/2005/8/layout/hList1"/>
    <dgm:cxn modelId="{A336E241-B1F4-40B6-88EA-DFC2D2E5996A}" type="presOf" srcId="{D23202F9-7443-4E3E-9D0D-D1511ACE4364}" destId="{CDAA1E29-D561-4A62-A35C-2C74F5317587}" srcOrd="0" destOrd="0" presId="urn:microsoft.com/office/officeart/2005/8/layout/hList1"/>
    <dgm:cxn modelId="{0E5D5FB1-AB3C-46AA-A636-D31EFF9DC5BB}" srcId="{7D698124-8567-4D12-9C5B-B363AF6593D6}" destId="{D23202F9-7443-4E3E-9D0D-D1511ACE4364}" srcOrd="0" destOrd="0" parTransId="{23890C9D-4EBB-40B0-B5D0-EE0DE08BDC61}" sibTransId="{8E28D5E3-19D6-43F4-9E22-9D250A8EB230}"/>
    <dgm:cxn modelId="{4E4FCEC5-6B4C-4098-A47D-E0E6269CE41E}" type="presOf" srcId="{E2C894EE-C70D-4526-B9D8-19504F62C699}" destId="{010BBB4A-E98D-4B63-91F0-EBA23028553F}" srcOrd="0" destOrd="0" presId="urn:microsoft.com/office/officeart/2005/8/layout/hList1"/>
    <dgm:cxn modelId="{D755BE25-5E09-4309-888F-59BE4162F86D}" srcId="{5C288356-2E97-4926-B72D-8142F5CEAF7E}" destId="{4B1FF2B5-3E22-4FF5-80F5-0AC204A2D574}" srcOrd="0" destOrd="0" parTransId="{6147741C-C48A-4C27-BCAB-C49588FEFDA6}" sibTransId="{58C489B5-4034-4257-A234-5A5FA5D58E5D}"/>
    <dgm:cxn modelId="{E2AB756C-5660-4B84-AECE-6637BCC86F28}" type="presOf" srcId="{C59FF61C-99F5-4F46-80D8-E4A0905FB68C}" destId="{D25AD98E-03EE-4A9B-9DF9-7CF90070345C}" srcOrd="0" destOrd="0" presId="urn:microsoft.com/office/officeart/2005/8/layout/hList1"/>
    <dgm:cxn modelId="{EBFA9840-92A2-46A1-A899-06AFF9AEBD4E}" type="presOf" srcId="{BD51F8FD-BDB8-42AE-BCCF-AB6C8B271337}" destId="{63242542-FE15-4880-8AD4-8D9E05AC6BBF}" srcOrd="0" destOrd="0" presId="urn:microsoft.com/office/officeart/2005/8/layout/hList1"/>
    <dgm:cxn modelId="{CA473B65-9106-4D76-BF18-61862BF1FC98}" type="presParOf" srcId="{010BBB4A-E98D-4B63-91F0-EBA23028553F}" destId="{70EA945B-066D-48F0-9F62-EB794EA465C2}" srcOrd="0" destOrd="0" presId="urn:microsoft.com/office/officeart/2005/8/layout/hList1"/>
    <dgm:cxn modelId="{1D1A8034-7190-49FE-9C83-D0486560CAFF}" type="presParOf" srcId="{70EA945B-066D-48F0-9F62-EB794EA465C2}" destId="{C27AB5DF-240E-491F-8810-7FCC93C623E2}" srcOrd="0" destOrd="0" presId="urn:microsoft.com/office/officeart/2005/8/layout/hList1"/>
    <dgm:cxn modelId="{C230AFA2-D3C2-4068-9248-7E2DCEFD4296}" type="presParOf" srcId="{70EA945B-066D-48F0-9F62-EB794EA465C2}" destId="{0490F737-51C2-44D4-A303-3B42EB3ADD3A}" srcOrd="1" destOrd="0" presId="urn:microsoft.com/office/officeart/2005/8/layout/hList1"/>
    <dgm:cxn modelId="{B65923C7-C4DE-40BE-AAFF-8FE4DDB4D142}" type="presParOf" srcId="{010BBB4A-E98D-4B63-91F0-EBA23028553F}" destId="{D29653D4-47A5-4616-8473-440961055222}" srcOrd="1" destOrd="0" presId="urn:microsoft.com/office/officeart/2005/8/layout/hList1"/>
    <dgm:cxn modelId="{22A9209A-D4B1-4CC9-8FCD-6211B8D7D2BB}" type="presParOf" srcId="{010BBB4A-E98D-4B63-91F0-EBA23028553F}" destId="{100DC5A4-9894-4373-A015-6CEC58E108A3}" srcOrd="2" destOrd="0" presId="urn:microsoft.com/office/officeart/2005/8/layout/hList1"/>
    <dgm:cxn modelId="{8E28F24A-4EF6-44BC-824E-FE8ADADF5B49}" type="presParOf" srcId="{100DC5A4-9894-4373-A015-6CEC58E108A3}" destId="{63242542-FE15-4880-8AD4-8D9E05AC6BBF}" srcOrd="0" destOrd="0" presId="urn:microsoft.com/office/officeart/2005/8/layout/hList1"/>
    <dgm:cxn modelId="{5CE68B8C-6E5F-41A5-B662-3C17086A3CA4}" type="presParOf" srcId="{100DC5A4-9894-4373-A015-6CEC58E108A3}" destId="{EF224090-D300-4D95-9F39-37CF995642B1}" srcOrd="1" destOrd="0" presId="urn:microsoft.com/office/officeart/2005/8/layout/hList1"/>
    <dgm:cxn modelId="{5241DBDD-6EB0-490C-8DE4-785F1D73FC95}" type="presParOf" srcId="{010BBB4A-E98D-4B63-91F0-EBA23028553F}" destId="{135FC4B5-9299-40CA-B61C-7FDB956C3D5B}" srcOrd="3" destOrd="0" presId="urn:microsoft.com/office/officeart/2005/8/layout/hList1"/>
    <dgm:cxn modelId="{25FC782C-DB34-46DE-96C2-F568C8B5CDFB}" type="presParOf" srcId="{010BBB4A-E98D-4B63-91F0-EBA23028553F}" destId="{7D27D37F-C0E2-4C44-85C1-97151CC2BC7C}" srcOrd="4" destOrd="0" presId="urn:microsoft.com/office/officeart/2005/8/layout/hList1"/>
    <dgm:cxn modelId="{B62D873F-B13E-42AB-8081-C3E373D97F72}" type="presParOf" srcId="{7D27D37F-C0E2-4C44-85C1-97151CC2BC7C}" destId="{47438357-62AF-403E-8D22-5BC577AF28D4}" srcOrd="0" destOrd="0" presId="urn:microsoft.com/office/officeart/2005/8/layout/hList1"/>
    <dgm:cxn modelId="{873C22F4-2ACA-46C9-BA42-4FE2F7ADD44C}" type="presParOf" srcId="{7D27D37F-C0E2-4C44-85C1-97151CC2BC7C}" destId="{CDAA1E29-D561-4A62-A35C-2C74F5317587}" srcOrd="1" destOrd="0" presId="urn:microsoft.com/office/officeart/2005/8/layout/hList1"/>
    <dgm:cxn modelId="{2BFC1235-2516-49F9-B915-86756693DCEA}" type="presParOf" srcId="{010BBB4A-E98D-4B63-91F0-EBA23028553F}" destId="{AA0921C0-1000-4D80-8CE2-93791A9EE25C}" srcOrd="5" destOrd="0" presId="urn:microsoft.com/office/officeart/2005/8/layout/hList1"/>
    <dgm:cxn modelId="{F6F772C4-7CB9-43AC-8159-83121EF47B92}" type="presParOf" srcId="{010BBB4A-E98D-4B63-91F0-EBA23028553F}" destId="{5E16B66D-41BF-44F1-A65F-3841682D4CE7}" srcOrd="6" destOrd="0" presId="urn:microsoft.com/office/officeart/2005/8/layout/hList1"/>
    <dgm:cxn modelId="{D5293E5B-34E5-4725-8EAD-EDE5C50E98EA}" type="presParOf" srcId="{5E16B66D-41BF-44F1-A65F-3841682D4CE7}" destId="{C7ECE95C-BBDD-44F6-9D14-D7FF2AB6C200}" srcOrd="0" destOrd="0" presId="urn:microsoft.com/office/officeart/2005/8/layout/hList1"/>
    <dgm:cxn modelId="{B6FCE206-4F63-4418-A079-640A586EB37F}" type="presParOf" srcId="{5E16B66D-41BF-44F1-A65F-3841682D4CE7}" destId="{D25AD98E-03EE-4A9B-9DF9-7CF9007034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611EC3-C1CB-44CE-BD97-6FB0F7BBC85F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812D8D9-FC87-45D8-8630-68D5C475839B}">
      <dgm:prSet phldrT="[Texto]"/>
      <dgm:spPr/>
      <dgm:t>
        <a:bodyPr/>
        <a:lstStyle/>
        <a:p>
          <a:r>
            <a:rPr lang="es-MX" dirty="0" smtClean="0"/>
            <a:t>Práctica-Proceso formativo</a:t>
          </a:r>
          <a:endParaRPr lang="es-MX" dirty="0"/>
        </a:p>
      </dgm:t>
    </dgm:pt>
    <dgm:pt modelId="{B3720E2B-BC79-4605-BA2D-248689694A6C}" type="parTrans" cxnId="{CCFC3691-AE6D-4B55-B9C6-2080DB077BD7}">
      <dgm:prSet/>
      <dgm:spPr/>
      <dgm:t>
        <a:bodyPr/>
        <a:lstStyle/>
        <a:p>
          <a:endParaRPr lang="es-MX"/>
        </a:p>
      </dgm:t>
    </dgm:pt>
    <dgm:pt modelId="{232573E8-0019-4FCC-9F8B-13EE116F04E2}" type="sibTrans" cxnId="{CCFC3691-AE6D-4B55-B9C6-2080DB077BD7}">
      <dgm:prSet/>
      <dgm:spPr/>
      <dgm:t>
        <a:bodyPr/>
        <a:lstStyle/>
        <a:p>
          <a:endParaRPr lang="es-MX"/>
        </a:p>
      </dgm:t>
    </dgm:pt>
    <dgm:pt modelId="{76C90DF2-6237-4861-A043-4521A13CBDB9}">
      <dgm:prSet phldrT="[Texto]"/>
      <dgm:spPr/>
      <dgm:t>
        <a:bodyPr/>
        <a:lstStyle/>
        <a:p>
          <a:r>
            <a:rPr lang="es-MX" dirty="0" smtClean="0"/>
            <a:t>Cada ciclo se generan competencias y capacidades </a:t>
          </a:r>
          <a:endParaRPr lang="es-MX" dirty="0"/>
        </a:p>
      </dgm:t>
    </dgm:pt>
    <dgm:pt modelId="{4CAD0CAB-D0DF-4490-AB9A-8F69678A963D}" type="parTrans" cxnId="{3F509164-E05F-472A-A58D-53346881807B}">
      <dgm:prSet/>
      <dgm:spPr/>
      <dgm:t>
        <a:bodyPr/>
        <a:lstStyle/>
        <a:p>
          <a:endParaRPr lang="es-MX"/>
        </a:p>
      </dgm:t>
    </dgm:pt>
    <dgm:pt modelId="{937DFD51-4F19-46CE-A0E2-EC5447007EDC}" type="sibTrans" cxnId="{3F509164-E05F-472A-A58D-53346881807B}">
      <dgm:prSet/>
      <dgm:spPr/>
      <dgm:t>
        <a:bodyPr/>
        <a:lstStyle/>
        <a:p>
          <a:endParaRPr lang="es-MX"/>
        </a:p>
      </dgm:t>
    </dgm:pt>
    <dgm:pt modelId="{D2C5FA5F-00FC-46D0-B858-1B3FDD0936AD}">
      <dgm:prSet phldrT="[Texto]"/>
      <dgm:spPr/>
      <dgm:t>
        <a:bodyPr/>
        <a:lstStyle/>
        <a:p>
          <a:r>
            <a:rPr lang="es-MX" dirty="0" smtClean="0"/>
            <a:t>Los cambios y transformaciones  implican  movilización de saberes</a:t>
          </a:r>
          <a:endParaRPr lang="es-MX" dirty="0"/>
        </a:p>
      </dgm:t>
    </dgm:pt>
    <dgm:pt modelId="{8EE1709E-1184-4FF1-B03D-11FDE23C9870}" type="parTrans" cxnId="{FF5E4B73-ADC1-420A-A1E3-F851971BFE5F}">
      <dgm:prSet/>
      <dgm:spPr/>
      <dgm:t>
        <a:bodyPr/>
        <a:lstStyle/>
        <a:p>
          <a:endParaRPr lang="es-MX"/>
        </a:p>
      </dgm:t>
    </dgm:pt>
    <dgm:pt modelId="{0D226EF6-99E3-48A8-A9D0-B50285541335}" type="sibTrans" cxnId="{FF5E4B73-ADC1-420A-A1E3-F851971BFE5F}">
      <dgm:prSet/>
      <dgm:spPr/>
      <dgm:t>
        <a:bodyPr/>
        <a:lstStyle/>
        <a:p>
          <a:endParaRPr lang="es-MX"/>
        </a:p>
      </dgm:t>
    </dgm:pt>
    <dgm:pt modelId="{5DA39C39-D563-4571-831A-1CD7CC6629A6}" type="pres">
      <dgm:prSet presAssocID="{C2611EC3-C1CB-44CE-BD97-6FB0F7BBC8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1D693CD-B128-4663-88CF-D22FD1B26D90}" type="pres">
      <dgm:prSet presAssocID="{D812D8D9-FC87-45D8-8630-68D5C47583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02F985-2142-4EE8-8123-85DED5AE24FF}" type="pres">
      <dgm:prSet presAssocID="{232573E8-0019-4FCC-9F8B-13EE116F04E2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48A3262-8D62-4A20-AA38-48FE23DDF2AC}" type="pres">
      <dgm:prSet presAssocID="{232573E8-0019-4FCC-9F8B-13EE116F04E2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4A77E551-24D1-46D9-A725-B97454907CE4}" type="pres">
      <dgm:prSet presAssocID="{76C90DF2-6237-4861-A043-4521A13CBD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000880-2290-4E66-95CD-A5B2DE299694}" type="pres">
      <dgm:prSet presAssocID="{937DFD51-4F19-46CE-A0E2-EC5447007ED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BFB53E76-7EE8-4C11-80C3-82051DBF92AE}" type="pres">
      <dgm:prSet presAssocID="{937DFD51-4F19-46CE-A0E2-EC5447007EDC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8AF7FAE0-EF95-419D-AB48-03F6F7AB7C3D}" type="pres">
      <dgm:prSet presAssocID="{D2C5FA5F-00FC-46D0-B858-1B3FDD0936AD}" presName="node" presStyleLbl="node1" presStyleIdx="2" presStyleCnt="3" custLinFactNeighborX="-63142" custLinFactNeighborY="-270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B20CECB-1748-40EA-ACE1-8C29748F6D69}" type="presOf" srcId="{76C90DF2-6237-4861-A043-4521A13CBDB9}" destId="{4A77E551-24D1-46D9-A725-B97454907CE4}" srcOrd="0" destOrd="0" presId="urn:microsoft.com/office/officeart/2005/8/layout/process5"/>
    <dgm:cxn modelId="{5F835901-ACEE-40D5-B094-7954EA193795}" type="presOf" srcId="{C2611EC3-C1CB-44CE-BD97-6FB0F7BBC85F}" destId="{5DA39C39-D563-4571-831A-1CD7CC6629A6}" srcOrd="0" destOrd="0" presId="urn:microsoft.com/office/officeart/2005/8/layout/process5"/>
    <dgm:cxn modelId="{CCFC3691-AE6D-4B55-B9C6-2080DB077BD7}" srcId="{C2611EC3-C1CB-44CE-BD97-6FB0F7BBC85F}" destId="{D812D8D9-FC87-45D8-8630-68D5C475839B}" srcOrd="0" destOrd="0" parTransId="{B3720E2B-BC79-4605-BA2D-248689694A6C}" sibTransId="{232573E8-0019-4FCC-9F8B-13EE116F04E2}"/>
    <dgm:cxn modelId="{26C4E021-109F-4841-ABAD-62E610898051}" type="presOf" srcId="{937DFD51-4F19-46CE-A0E2-EC5447007EDC}" destId="{BFB53E76-7EE8-4C11-80C3-82051DBF92AE}" srcOrd="1" destOrd="0" presId="urn:microsoft.com/office/officeart/2005/8/layout/process5"/>
    <dgm:cxn modelId="{EAD4A7B8-7D7D-4491-95A5-B8D26678958C}" type="presOf" srcId="{D2C5FA5F-00FC-46D0-B858-1B3FDD0936AD}" destId="{8AF7FAE0-EF95-419D-AB48-03F6F7AB7C3D}" srcOrd="0" destOrd="0" presId="urn:microsoft.com/office/officeart/2005/8/layout/process5"/>
    <dgm:cxn modelId="{B86EAF21-762D-4F10-8ECB-121A0C379A66}" type="presOf" srcId="{937DFD51-4F19-46CE-A0E2-EC5447007EDC}" destId="{84000880-2290-4E66-95CD-A5B2DE299694}" srcOrd="0" destOrd="0" presId="urn:microsoft.com/office/officeart/2005/8/layout/process5"/>
    <dgm:cxn modelId="{96E80953-9DFB-4B6A-B3BE-B11FE7C29677}" type="presOf" srcId="{232573E8-0019-4FCC-9F8B-13EE116F04E2}" destId="{1202F985-2142-4EE8-8123-85DED5AE24FF}" srcOrd="0" destOrd="0" presId="urn:microsoft.com/office/officeart/2005/8/layout/process5"/>
    <dgm:cxn modelId="{30BA62EF-7C07-4744-A888-DC91D1298991}" type="presOf" srcId="{232573E8-0019-4FCC-9F8B-13EE116F04E2}" destId="{048A3262-8D62-4A20-AA38-48FE23DDF2AC}" srcOrd="1" destOrd="0" presId="urn:microsoft.com/office/officeart/2005/8/layout/process5"/>
    <dgm:cxn modelId="{3F509164-E05F-472A-A58D-53346881807B}" srcId="{C2611EC3-C1CB-44CE-BD97-6FB0F7BBC85F}" destId="{76C90DF2-6237-4861-A043-4521A13CBDB9}" srcOrd="1" destOrd="0" parTransId="{4CAD0CAB-D0DF-4490-AB9A-8F69678A963D}" sibTransId="{937DFD51-4F19-46CE-A0E2-EC5447007EDC}"/>
    <dgm:cxn modelId="{FF5E4B73-ADC1-420A-A1E3-F851971BFE5F}" srcId="{C2611EC3-C1CB-44CE-BD97-6FB0F7BBC85F}" destId="{D2C5FA5F-00FC-46D0-B858-1B3FDD0936AD}" srcOrd="2" destOrd="0" parTransId="{8EE1709E-1184-4FF1-B03D-11FDE23C9870}" sibTransId="{0D226EF6-99E3-48A8-A9D0-B50285541335}"/>
    <dgm:cxn modelId="{24C6A61E-63B2-4665-87EB-BA6E9EF20D04}" type="presOf" srcId="{D812D8D9-FC87-45D8-8630-68D5C475839B}" destId="{D1D693CD-B128-4663-88CF-D22FD1B26D90}" srcOrd="0" destOrd="0" presId="urn:microsoft.com/office/officeart/2005/8/layout/process5"/>
    <dgm:cxn modelId="{A5D4E037-F4BE-4230-BB9B-7721650C6E41}" type="presParOf" srcId="{5DA39C39-D563-4571-831A-1CD7CC6629A6}" destId="{D1D693CD-B128-4663-88CF-D22FD1B26D90}" srcOrd="0" destOrd="0" presId="urn:microsoft.com/office/officeart/2005/8/layout/process5"/>
    <dgm:cxn modelId="{896367C0-B3F0-4AF2-9FB6-71B9B2F59F70}" type="presParOf" srcId="{5DA39C39-D563-4571-831A-1CD7CC6629A6}" destId="{1202F985-2142-4EE8-8123-85DED5AE24FF}" srcOrd="1" destOrd="0" presId="urn:microsoft.com/office/officeart/2005/8/layout/process5"/>
    <dgm:cxn modelId="{D441C2CB-2C10-495D-AB1F-9800FEB4CE07}" type="presParOf" srcId="{1202F985-2142-4EE8-8123-85DED5AE24FF}" destId="{048A3262-8D62-4A20-AA38-48FE23DDF2AC}" srcOrd="0" destOrd="0" presId="urn:microsoft.com/office/officeart/2005/8/layout/process5"/>
    <dgm:cxn modelId="{832B66A0-C07D-4A0D-BC62-21DAB27A8AC0}" type="presParOf" srcId="{5DA39C39-D563-4571-831A-1CD7CC6629A6}" destId="{4A77E551-24D1-46D9-A725-B97454907CE4}" srcOrd="2" destOrd="0" presId="urn:microsoft.com/office/officeart/2005/8/layout/process5"/>
    <dgm:cxn modelId="{02C2AAD2-5A19-4D7F-A5C8-D9407B125E96}" type="presParOf" srcId="{5DA39C39-D563-4571-831A-1CD7CC6629A6}" destId="{84000880-2290-4E66-95CD-A5B2DE299694}" srcOrd="3" destOrd="0" presId="urn:microsoft.com/office/officeart/2005/8/layout/process5"/>
    <dgm:cxn modelId="{EEF5E04E-FF2E-4E33-8F6B-8B2A5AA05E34}" type="presParOf" srcId="{84000880-2290-4E66-95CD-A5B2DE299694}" destId="{BFB53E76-7EE8-4C11-80C3-82051DBF92AE}" srcOrd="0" destOrd="0" presId="urn:microsoft.com/office/officeart/2005/8/layout/process5"/>
    <dgm:cxn modelId="{96E42A8C-CF98-4794-849F-13199D413B3E}" type="presParOf" srcId="{5DA39C39-D563-4571-831A-1CD7CC6629A6}" destId="{8AF7FAE0-EF95-419D-AB48-03F6F7AB7C3D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147F31-20E2-4696-B302-556156F82D3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9F21B4F-E62A-4B21-9123-28777F933023}">
      <dgm:prSet phldrT="[Texto]" custT="1"/>
      <dgm:spPr/>
      <dgm:t>
        <a:bodyPr/>
        <a:lstStyle/>
        <a:p>
          <a:r>
            <a:rPr lang="es-MX" sz="2800" dirty="0" smtClean="0"/>
            <a:t>Aprender a reflexionar</a:t>
          </a:r>
          <a:endParaRPr lang="es-MX" sz="2800" dirty="0"/>
        </a:p>
      </dgm:t>
    </dgm:pt>
    <dgm:pt modelId="{4FD262AB-A4C3-497F-B7C5-8CB3F0C96E5F}" type="parTrans" cxnId="{54BD1089-E65C-4179-9707-55C41A21BD0C}">
      <dgm:prSet/>
      <dgm:spPr/>
      <dgm:t>
        <a:bodyPr/>
        <a:lstStyle/>
        <a:p>
          <a:endParaRPr lang="es-MX"/>
        </a:p>
      </dgm:t>
    </dgm:pt>
    <dgm:pt modelId="{871FDA01-A31D-47AC-9D05-DB22E540F577}" type="sibTrans" cxnId="{54BD1089-E65C-4179-9707-55C41A21BD0C}">
      <dgm:prSet/>
      <dgm:spPr/>
      <dgm:t>
        <a:bodyPr/>
        <a:lstStyle/>
        <a:p>
          <a:endParaRPr lang="es-MX"/>
        </a:p>
      </dgm:t>
    </dgm:pt>
    <dgm:pt modelId="{39BDE86C-6B19-4C2A-8689-6FB36F46FE7F}">
      <dgm:prSet phldrT="[Texto]"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Consiste en construir puentes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A71FD4BC-946C-4502-ACF2-565B36B82FE8}" type="parTrans" cxnId="{B1128DEC-246E-4686-BFFD-3E782697A73A}">
      <dgm:prSet/>
      <dgm:spPr/>
      <dgm:t>
        <a:bodyPr/>
        <a:lstStyle/>
        <a:p>
          <a:endParaRPr lang="es-MX"/>
        </a:p>
      </dgm:t>
    </dgm:pt>
    <dgm:pt modelId="{A3D710DA-5270-426A-8B86-4FAB6A32440F}" type="sibTrans" cxnId="{B1128DEC-246E-4686-BFFD-3E782697A73A}">
      <dgm:prSet/>
      <dgm:spPr/>
      <dgm:t>
        <a:bodyPr/>
        <a:lstStyle/>
        <a:p>
          <a:endParaRPr lang="es-MX"/>
        </a:p>
      </dgm:t>
    </dgm:pt>
    <dgm:pt modelId="{4E2C65DE-C32A-4C82-98C8-072C0146F443}">
      <dgm:prSet phldrT="[Texto]"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Lo que se hace en el aula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E9E3FBF0-B86D-4458-8728-C3253EFDF790}" type="parTrans" cxnId="{24BE7481-90C3-4377-9F21-49880B1FF9DD}">
      <dgm:prSet/>
      <dgm:spPr/>
      <dgm:t>
        <a:bodyPr/>
        <a:lstStyle/>
        <a:p>
          <a:endParaRPr lang="es-MX"/>
        </a:p>
      </dgm:t>
    </dgm:pt>
    <dgm:pt modelId="{21AC03AF-1B72-4A40-B7B1-63DCAB25345C}" type="sibTrans" cxnId="{24BE7481-90C3-4377-9F21-49880B1FF9DD}">
      <dgm:prSet/>
      <dgm:spPr/>
      <dgm:t>
        <a:bodyPr/>
        <a:lstStyle/>
        <a:p>
          <a:endParaRPr lang="es-MX"/>
        </a:p>
      </dgm:t>
    </dgm:pt>
    <dgm:pt modelId="{0ACEA8C0-7FDC-4546-AD14-B6C8F96488DF}">
      <dgm:prSet phldrT="[Texto]"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Retos educativos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1757CA0D-96F2-499E-A5E7-1B1F9A8A4022}" type="parTrans" cxnId="{7F502EF5-B17A-42D8-B7FE-C84C66EF34B2}">
      <dgm:prSet/>
      <dgm:spPr/>
      <dgm:t>
        <a:bodyPr/>
        <a:lstStyle/>
        <a:p>
          <a:endParaRPr lang="es-MX"/>
        </a:p>
      </dgm:t>
    </dgm:pt>
    <dgm:pt modelId="{0F3A0BFC-8814-4D65-93A1-773C1710EECA}" type="sibTrans" cxnId="{7F502EF5-B17A-42D8-B7FE-C84C66EF34B2}">
      <dgm:prSet/>
      <dgm:spPr/>
      <dgm:t>
        <a:bodyPr/>
        <a:lstStyle/>
        <a:p>
          <a:endParaRPr lang="es-MX"/>
        </a:p>
      </dgm:t>
    </dgm:pt>
    <dgm:pt modelId="{B07941FF-C617-4172-8E39-595DAD964649}">
      <dgm:prSet phldrT="[Texto]"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Enseñanza constructivista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38676A66-3CB2-4E48-A9E8-1521477D51E9}" type="parTrans" cxnId="{E8C4EEE1-6B0D-45FE-B466-87BFFB6C774A}">
      <dgm:prSet/>
      <dgm:spPr/>
      <dgm:t>
        <a:bodyPr/>
        <a:lstStyle/>
        <a:p>
          <a:endParaRPr lang="es-MX"/>
        </a:p>
      </dgm:t>
    </dgm:pt>
    <dgm:pt modelId="{6032D71C-A537-497C-82EC-FAF0D888D3A7}" type="sibTrans" cxnId="{E8C4EEE1-6B0D-45FE-B466-87BFFB6C774A}">
      <dgm:prSet/>
      <dgm:spPr/>
      <dgm:t>
        <a:bodyPr/>
        <a:lstStyle/>
        <a:p>
          <a:endParaRPr lang="es-MX"/>
        </a:p>
      </dgm:t>
    </dgm:pt>
    <dgm:pt modelId="{847E0124-5478-4C9C-8105-050107434293}">
      <dgm:prSet phldrT="[Texto]"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Favorece en la educación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5E722E1F-ABA8-43B9-A902-959BF56398F0}" type="parTrans" cxnId="{6CF60CFB-3AFF-44D8-87FF-6447F144BE7E}">
      <dgm:prSet/>
      <dgm:spPr/>
      <dgm:t>
        <a:bodyPr/>
        <a:lstStyle/>
        <a:p>
          <a:endParaRPr lang="es-MX"/>
        </a:p>
      </dgm:t>
    </dgm:pt>
    <dgm:pt modelId="{00EE559F-450E-4623-9306-51B1E27BE40E}" type="sibTrans" cxnId="{6CF60CFB-3AFF-44D8-87FF-6447F144BE7E}">
      <dgm:prSet/>
      <dgm:spPr/>
      <dgm:t>
        <a:bodyPr/>
        <a:lstStyle/>
        <a:p>
          <a:endParaRPr lang="es-MX"/>
        </a:p>
      </dgm:t>
    </dgm:pt>
    <dgm:pt modelId="{D5FCEF53-67A5-4841-BB30-C4AF79FA2003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Transformar las prácticas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231AA73D-5839-4EEC-B34A-3D8C7AC4F099}" type="parTrans" cxnId="{FFF4C9F5-B49F-4162-840F-BA0B3C381F70}">
      <dgm:prSet/>
      <dgm:spPr/>
      <dgm:t>
        <a:bodyPr/>
        <a:lstStyle/>
        <a:p>
          <a:endParaRPr lang="es-MX"/>
        </a:p>
      </dgm:t>
    </dgm:pt>
    <dgm:pt modelId="{F0B6FA50-8ABD-49B2-A972-2B1E2FF0DE87}" type="sibTrans" cxnId="{FFF4C9F5-B49F-4162-840F-BA0B3C381F70}">
      <dgm:prSet/>
      <dgm:spPr/>
      <dgm:t>
        <a:bodyPr/>
        <a:lstStyle/>
        <a:p>
          <a:endParaRPr lang="es-MX"/>
        </a:p>
      </dgm:t>
    </dgm:pt>
    <dgm:pt modelId="{0CA5214E-2C2B-453A-B43D-6A36A7E2550D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Respondan a los actuales enfoques de la educación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66ADD6AA-B3B6-4129-AA05-84CCBC2C54BE}" type="parTrans" cxnId="{1A68F8AA-A6F3-48DB-9932-FC8D73A93803}">
      <dgm:prSet/>
      <dgm:spPr/>
      <dgm:t>
        <a:bodyPr/>
        <a:lstStyle/>
        <a:p>
          <a:endParaRPr lang="es-MX"/>
        </a:p>
      </dgm:t>
    </dgm:pt>
    <dgm:pt modelId="{22A17EF0-987E-4429-BAC0-9F5D4E058E7F}" type="sibTrans" cxnId="{1A68F8AA-A6F3-48DB-9932-FC8D73A93803}">
      <dgm:prSet/>
      <dgm:spPr/>
      <dgm:t>
        <a:bodyPr/>
        <a:lstStyle/>
        <a:p>
          <a:endParaRPr lang="es-MX"/>
        </a:p>
      </dgm:t>
    </dgm:pt>
    <dgm:pt modelId="{1ADFF44D-A596-414E-9630-5AA682E8FB3E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Incorporación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6D2F6BEF-3AC2-45E9-9F35-BA783420233A}" type="parTrans" cxnId="{3162B0A4-BD3C-4D19-89F8-844ADAE18C1C}">
      <dgm:prSet/>
      <dgm:spPr/>
      <dgm:t>
        <a:bodyPr/>
        <a:lstStyle/>
        <a:p>
          <a:endParaRPr lang="es-MX"/>
        </a:p>
      </dgm:t>
    </dgm:pt>
    <dgm:pt modelId="{BB59D4F2-4672-4A31-82B1-D4FE0B526D7F}" type="sibTrans" cxnId="{3162B0A4-BD3C-4D19-89F8-844ADAE18C1C}">
      <dgm:prSet/>
      <dgm:spPr/>
      <dgm:t>
        <a:bodyPr/>
        <a:lstStyle/>
        <a:p>
          <a:endParaRPr lang="es-MX"/>
        </a:p>
      </dgm:t>
    </dgm:pt>
    <dgm:pt modelId="{9AEE5958-1196-4EA3-9CD2-B1DFE2DCA7FD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Estrategias didácticas, actualización y competencias profesionales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7DDD618E-E518-43D6-A463-0666155198FE}" type="parTrans" cxnId="{E07F7723-5A72-41CF-A02B-2AF368134042}">
      <dgm:prSet/>
      <dgm:spPr/>
      <dgm:t>
        <a:bodyPr/>
        <a:lstStyle/>
        <a:p>
          <a:endParaRPr lang="es-MX"/>
        </a:p>
      </dgm:t>
    </dgm:pt>
    <dgm:pt modelId="{4988E073-7F2E-4930-AB74-BE360409E6C8}" type="sibTrans" cxnId="{E07F7723-5A72-41CF-A02B-2AF368134042}">
      <dgm:prSet/>
      <dgm:spPr/>
      <dgm:t>
        <a:bodyPr/>
        <a:lstStyle/>
        <a:p>
          <a:endParaRPr lang="es-MX"/>
        </a:p>
      </dgm:t>
    </dgm:pt>
    <dgm:pt modelId="{E800F7CC-7D9D-41C1-84F8-A39A0857DAE5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Aprendizajes por equipo, desarrollo de competencias para la convivencia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84CD5AE4-60EF-4CA4-AD1E-236CA90A383E}" type="parTrans" cxnId="{94E39EA6-EF63-4C52-B46B-865452DBF19B}">
      <dgm:prSet/>
      <dgm:spPr/>
      <dgm:t>
        <a:bodyPr/>
        <a:lstStyle/>
        <a:p>
          <a:endParaRPr lang="es-MX"/>
        </a:p>
      </dgm:t>
    </dgm:pt>
    <dgm:pt modelId="{FF862761-9DD6-4989-B2B9-99C42A000A42}" type="sibTrans" cxnId="{94E39EA6-EF63-4C52-B46B-865452DBF19B}">
      <dgm:prSet/>
      <dgm:spPr/>
      <dgm:t>
        <a:bodyPr/>
        <a:lstStyle/>
        <a:p>
          <a:endParaRPr lang="es-MX"/>
        </a:p>
      </dgm:t>
    </dgm:pt>
    <dgm:pt modelId="{8A762B57-2C21-4E46-8DB8-13F3B6A0EA6E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Resolución de problemas y participación de los padres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CDD9F2B4-A78B-419B-86CC-BBF7756FE291}" type="parTrans" cxnId="{FD12F777-333A-484F-9A9C-B901373F7F11}">
      <dgm:prSet/>
      <dgm:spPr/>
      <dgm:t>
        <a:bodyPr/>
        <a:lstStyle/>
        <a:p>
          <a:endParaRPr lang="es-MX"/>
        </a:p>
      </dgm:t>
    </dgm:pt>
    <dgm:pt modelId="{CC4B9903-0CC2-41CF-8430-4FF2EF928DBE}" type="sibTrans" cxnId="{FD12F777-333A-484F-9A9C-B901373F7F11}">
      <dgm:prSet/>
      <dgm:spPr/>
      <dgm:t>
        <a:bodyPr/>
        <a:lstStyle/>
        <a:p>
          <a:endParaRPr lang="es-MX"/>
        </a:p>
      </dgm:t>
    </dgm:pt>
    <dgm:pt modelId="{8C5C8FC1-393E-40D3-9946-35627E4D2741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Aprendizaje cercano a la vida real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1974922D-7E1C-44A8-BA4F-0B35E04626A6}" type="parTrans" cxnId="{D8434A0E-BA98-4D94-A03A-5517406C773F}">
      <dgm:prSet/>
      <dgm:spPr/>
      <dgm:t>
        <a:bodyPr/>
        <a:lstStyle/>
        <a:p>
          <a:endParaRPr lang="es-MX"/>
        </a:p>
      </dgm:t>
    </dgm:pt>
    <dgm:pt modelId="{0FD73415-986F-47E2-BEC0-47A56EBB16C2}" type="sibTrans" cxnId="{D8434A0E-BA98-4D94-A03A-5517406C773F}">
      <dgm:prSet/>
      <dgm:spPr/>
      <dgm:t>
        <a:bodyPr/>
        <a:lstStyle/>
        <a:p>
          <a:endParaRPr lang="es-MX"/>
        </a:p>
      </dgm:t>
    </dgm:pt>
    <dgm:pt modelId="{3CA37DC2-CD8F-4023-8EDA-7D2B0424A5C2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Reflexión de la práctica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A10F1EA2-C471-4365-8A68-588344A31C74}" type="parTrans" cxnId="{F85D66E1-C7D9-4697-A1FB-C0B6D8024F8B}">
      <dgm:prSet/>
      <dgm:spPr/>
      <dgm:t>
        <a:bodyPr/>
        <a:lstStyle/>
        <a:p>
          <a:endParaRPr lang="es-MX"/>
        </a:p>
      </dgm:t>
    </dgm:pt>
    <dgm:pt modelId="{FD4E91A5-FF7D-44BE-B6EF-D59B6AA77A2F}" type="sibTrans" cxnId="{F85D66E1-C7D9-4697-A1FB-C0B6D8024F8B}">
      <dgm:prSet/>
      <dgm:spPr/>
      <dgm:t>
        <a:bodyPr/>
        <a:lstStyle/>
        <a:p>
          <a:endParaRPr lang="es-MX"/>
        </a:p>
      </dgm:t>
    </dgm:pt>
    <dgm:pt modelId="{44FE53DE-D613-44A3-A13F-431381C9D8C4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Comprende transformaciones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73532310-6CAE-4C00-8246-C18F46A19224}" type="parTrans" cxnId="{CD536B80-1363-44C4-871F-8BDCE553C087}">
      <dgm:prSet/>
      <dgm:spPr/>
      <dgm:t>
        <a:bodyPr/>
        <a:lstStyle/>
        <a:p>
          <a:endParaRPr lang="es-MX"/>
        </a:p>
      </dgm:t>
    </dgm:pt>
    <dgm:pt modelId="{350FAE60-1F3D-4D7D-BB12-21898BA7C31D}" type="sibTrans" cxnId="{CD536B80-1363-44C4-871F-8BDCE553C087}">
      <dgm:prSet/>
      <dgm:spPr/>
      <dgm:t>
        <a:bodyPr/>
        <a:lstStyle/>
        <a:p>
          <a:endParaRPr lang="es-MX"/>
        </a:p>
      </dgm:t>
    </dgm:pt>
    <dgm:pt modelId="{818BEDC9-A078-482F-A386-6FD5159897EA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En  el ámbito personal y profesional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51E3FE99-F273-460E-810F-F7932291811E}" type="parTrans" cxnId="{0FCB4401-3D98-4ECA-80A7-15BFFD5A6983}">
      <dgm:prSet/>
      <dgm:spPr/>
      <dgm:t>
        <a:bodyPr/>
        <a:lstStyle/>
        <a:p>
          <a:endParaRPr lang="es-MX"/>
        </a:p>
      </dgm:t>
    </dgm:pt>
    <dgm:pt modelId="{D27E01AD-38F8-4254-A772-F9F9C2D99941}" type="sibTrans" cxnId="{0FCB4401-3D98-4ECA-80A7-15BFFD5A6983}">
      <dgm:prSet/>
      <dgm:spPr/>
      <dgm:t>
        <a:bodyPr/>
        <a:lstStyle/>
        <a:p>
          <a:endParaRPr lang="es-MX"/>
        </a:p>
      </dgm:t>
    </dgm:pt>
    <dgm:pt modelId="{867792D7-4E56-4EBA-90CB-A3B7A0DBCD5C}" type="pres">
      <dgm:prSet presAssocID="{93147F31-20E2-4696-B302-556156F82D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1FBF488-AED4-4E21-8AE2-A8FA2020125B}" type="pres">
      <dgm:prSet presAssocID="{09F21B4F-E62A-4B21-9123-28777F933023}" presName="hierRoot1" presStyleCnt="0">
        <dgm:presLayoutVars>
          <dgm:hierBranch val="init"/>
        </dgm:presLayoutVars>
      </dgm:prSet>
      <dgm:spPr/>
    </dgm:pt>
    <dgm:pt modelId="{476D9A51-5F21-4956-AC36-4F602A2E246B}" type="pres">
      <dgm:prSet presAssocID="{09F21B4F-E62A-4B21-9123-28777F933023}" presName="rootComposite1" presStyleCnt="0"/>
      <dgm:spPr/>
    </dgm:pt>
    <dgm:pt modelId="{451A2C5E-BFF6-4BD2-8493-4DD69D9C275F}" type="pres">
      <dgm:prSet presAssocID="{09F21B4F-E62A-4B21-9123-28777F933023}" presName="rootText1" presStyleLbl="node0" presStyleIdx="0" presStyleCnt="1" custAng="10800000" custFlipVert="1" custScaleX="354149" custScaleY="11286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7D1F1BE-6874-48DF-A8B8-522FA3E91031}" type="pres">
      <dgm:prSet presAssocID="{09F21B4F-E62A-4B21-9123-28777F933023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4CE8313-C9CB-4DF4-AB04-08DA635E32C5}" type="pres">
      <dgm:prSet presAssocID="{09F21B4F-E62A-4B21-9123-28777F933023}" presName="hierChild2" presStyleCnt="0"/>
      <dgm:spPr/>
    </dgm:pt>
    <dgm:pt modelId="{44DECDF8-AA67-44C8-9EB9-01745CB6A62D}" type="pres">
      <dgm:prSet presAssocID="{231AA73D-5839-4EEC-B34A-3D8C7AC4F099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6D6BB03-3CF2-4A18-8D7A-7625F8A5C449}" type="pres">
      <dgm:prSet presAssocID="{D5FCEF53-67A5-4841-BB30-C4AF79FA2003}" presName="hierRoot2" presStyleCnt="0">
        <dgm:presLayoutVars>
          <dgm:hierBranch val="init"/>
        </dgm:presLayoutVars>
      </dgm:prSet>
      <dgm:spPr/>
    </dgm:pt>
    <dgm:pt modelId="{3F34A388-9C71-445D-99AA-9A58168FF723}" type="pres">
      <dgm:prSet presAssocID="{D5FCEF53-67A5-4841-BB30-C4AF79FA2003}" presName="rootComposite" presStyleCnt="0"/>
      <dgm:spPr/>
    </dgm:pt>
    <dgm:pt modelId="{9CD70066-1F2A-4C1F-8A54-5C36F5C21449}" type="pres">
      <dgm:prSet presAssocID="{D5FCEF53-67A5-4841-BB30-C4AF79FA2003}" presName="rootText" presStyleLbl="node2" presStyleIdx="0" presStyleCnt="3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71B76C-FF49-4ED5-BF88-8AF4463854A0}" type="pres">
      <dgm:prSet presAssocID="{D5FCEF53-67A5-4841-BB30-C4AF79FA2003}" presName="rootConnector" presStyleLbl="node2" presStyleIdx="0" presStyleCnt="3"/>
      <dgm:spPr/>
      <dgm:t>
        <a:bodyPr/>
        <a:lstStyle/>
        <a:p>
          <a:endParaRPr lang="es-MX"/>
        </a:p>
      </dgm:t>
    </dgm:pt>
    <dgm:pt modelId="{CDE6C30B-2B86-4D2A-BDED-16F166DE07CC}" type="pres">
      <dgm:prSet presAssocID="{D5FCEF53-67A5-4841-BB30-C4AF79FA2003}" presName="hierChild4" presStyleCnt="0"/>
      <dgm:spPr/>
    </dgm:pt>
    <dgm:pt modelId="{6297AD72-A474-4881-BCC5-D77C66B842F1}" type="pres">
      <dgm:prSet presAssocID="{A71FD4BC-946C-4502-ACF2-565B36B82FE8}" presName="Name37" presStyleLbl="parChTrans1D3" presStyleIdx="0" presStyleCnt="3"/>
      <dgm:spPr/>
      <dgm:t>
        <a:bodyPr/>
        <a:lstStyle/>
        <a:p>
          <a:endParaRPr lang="es-MX"/>
        </a:p>
      </dgm:t>
    </dgm:pt>
    <dgm:pt modelId="{0228D91B-4D00-42E7-8EBE-5E6A13429545}" type="pres">
      <dgm:prSet presAssocID="{39BDE86C-6B19-4C2A-8689-6FB36F46FE7F}" presName="hierRoot2" presStyleCnt="0">
        <dgm:presLayoutVars>
          <dgm:hierBranch val="init"/>
        </dgm:presLayoutVars>
      </dgm:prSet>
      <dgm:spPr/>
    </dgm:pt>
    <dgm:pt modelId="{5640EA4D-3914-4B69-AF53-BD70D51FA86F}" type="pres">
      <dgm:prSet presAssocID="{39BDE86C-6B19-4C2A-8689-6FB36F46FE7F}" presName="rootComposite" presStyleCnt="0"/>
      <dgm:spPr/>
    </dgm:pt>
    <dgm:pt modelId="{A543BAAE-323A-462D-B179-6D71C467A904}" type="pres">
      <dgm:prSet presAssocID="{39BDE86C-6B19-4C2A-8689-6FB36F46FE7F}" presName="rootText" presStyleLbl="node3" presStyleIdx="0" presStyleCnt="3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0FC697F-A9DB-48A1-822B-FF4D96536923}" type="pres">
      <dgm:prSet presAssocID="{39BDE86C-6B19-4C2A-8689-6FB36F46FE7F}" presName="rootConnector" presStyleLbl="node3" presStyleIdx="0" presStyleCnt="3"/>
      <dgm:spPr/>
      <dgm:t>
        <a:bodyPr/>
        <a:lstStyle/>
        <a:p>
          <a:endParaRPr lang="es-MX"/>
        </a:p>
      </dgm:t>
    </dgm:pt>
    <dgm:pt modelId="{BBD8539E-BD14-4A7C-9E9C-4DAAAAB265BA}" type="pres">
      <dgm:prSet presAssocID="{39BDE86C-6B19-4C2A-8689-6FB36F46FE7F}" presName="hierChild4" presStyleCnt="0"/>
      <dgm:spPr/>
    </dgm:pt>
    <dgm:pt modelId="{744429B6-CDBA-4502-90F3-E8596531899B}" type="pres">
      <dgm:prSet presAssocID="{E9E3FBF0-B86D-4458-8728-C3253EFDF790}" presName="Name37" presStyleLbl="parChTrans1D4" presStyleIdx="0" presStyleCnt="9"/>
      <dgm:spPr/>
      <dgm:t>
        <a:bodyPr/>
        <a:lstStyle/>
        <a:p>
          <a:endParaRPr lang="es-MX"/>
        </a:p>
      </dgm:t>
    </dgm:pt>
    <dgm:pt modelId="{C8FF5D8C-AD97-4EA3-97F0-F7C648D1B383}" type="pres">
      <dgm:prSet presAssocID="{4E2C65DE-C32A-4C82-98C8-072C0146F443}" presName="hierRoot2" presStyleCnt="0">
        <dgm:presLayoutVars>
          <dgm:hierBranch val="init"/>
        </dgm:presLayoutVars>
      </dgm:prSet>
      <dgm:spPr/>
    </dgm:pt>
    <dgm:pt modelId="{FF5BCD13-B944-42E2-87F1-BF073CF25E3E}" type="pres">
      <dgm:prSet presAssocID="{4E2C65DE-C32A-4C82-98C8-072C0146F443}" presName="rootComposite" presStyleCnt="0"/>
      <dgm:spPr/>
    </dgm:pt>
    <dgm:pt modelId="{86F2A676-1C1A-4BA6-BA3B-FEA503FDF665}" type="pres">
      <dgm:prSet presAssocID="{4E2C65DE-C32A-4C82-98C8-072C0146F443}" presName="rootText" presStyleLbl="node4" presStyleIdx="0" presStyleCnt="9" custScaleX="123432" custScaleY="11311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4F6A4F8-1AFA-495F-8744-3864FAD23FCF}" type="pres">
      <dgm:prSet presAssocID="{4E2C65DE-C32A-4C82-98C8-072C0146F443}" presName="rootConnector" presStyleLbl="node4" presStyleIdx="0" presStyleCnt="9"/>
      <dgm:spPr/>
      <dgm:t>
        <a:bodyPr/>
        <a:lstStyle/>
        <a:p>
          <a:endParaRPr lang="es-MX"/>
        </a:p>
      </dgm:t>
    </dgm:pt>
    <dgm:pt modelId="{D7A91540-8C0B-497D-BC20-FF8F8EA0A53E}" type="pres">
      <dgm:prSet presAssocID="{4E2C65DE-C32A-4C82-98C8-072C0146F443}" presName="hierChild4" presStyleCnt="0"/>
      <dgm:spPr/>
    </dgm:pt>
    <dgm:pt modelId="{64898AB9-D482-4550-8746-5EBC0D809360}" type="pres">
      <dgm:prSet presAssocID="{4E2C65DE-C32A-4C82-98C8-072C0146F443}" presName="hierChild5" presStyleCnt="0"/>
      <dgm:spPr/>
    </dgm:pt>
    <dgm:pt modelId="{C7A456D1-F8C1-4215-B0CF-CA4CC7F17094}" type="pres">
      <dgm:prSet presAssocID="{1757CA0D-96F2-499E-A5E7-1B1F9A8A4022}" presName="Name37" presStyleLbl="parChTrans1D4" presStyleIdx="1" presStyleCnt="9"/>
      <dgm:spPr/>
      <dgm:t>
        <a:bodyPr/>
        <a:lstStyle/>
        <a:p>
          <a:endParaRPr lang="es-MX"/>
        </a:p>
      </dgm:t>
    </dgm:pt>
    <dgm:pt modelId="{0CF16FFB-7AC2-444B-A1D4-4CD1FAC7D957}" type="pres">
      <dgm:prSet presAssocID="{0ACEA8C0-7FDC-4546-AD14-B6C8F96488DF}" presName="hierRoot2" presStyleCnt="0">
        <dgm:presLayoutVars>
          <dgm:hierBranch val="init"/>
        </dgm:presLayoutVars>
      </dgm:prSet>
      <dgm:spPr/>
    </dgm:pt>
    <dgm:pt modelId="{2C0D8F06-E13E-441B-8FB9-E29A81099F0B}" type="pres">
      <dgm:prSet presAssocID="{0ACEA8C0-7FDC-4546-AD14-B6C8F96488DF}" presName="rootComposite" presStyleCnt="0"/>
      <dgm:spPr/>
    </dgm:pt>
    <dgm:pt modelId="{81EC1C1C-0F78-4A6F-9947-A09FB9A3D7C1}" type="pres">
      <dgm:prSet presAssocID="{0ACEA8C0-7FDC-4546-AD14-B6C8F96488DF}" presName="rootText" presStyleLbl="node4" presStyleIdx="1" presStyleCnt="9" custScaleX="127018" custScaleY="10385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2E3CC9A-CD01-4BA9-9D38-303352DC33B1}" type="pres">
      <dgm:prSet presAssocID="{0ACEA8C0-7FDC-4546-AD14-B6C8F96488DF}" presName="rootConnector" presStyleLbl="node4" presStyleIdx="1" presStyleCnt="9"/>
      <dgm:spPr/>
      <dgm:t>
        <a:bodyPr/>
        <a:lstStyle/>
        <a:p>
          <a:endParaRPr lang="es-MX"/>
        </a:p>
      </dgm:t>
    </dgm:pt>
    <dgm:pt modelId="{C6D98815-4668-4866-9351-5798D2C21678}" type="pres">
      <dgm:prSet presAssocID="{0ACEA8C0-7FDC-4546-AD14-B6C8F96488DF}" presName="hierChild4" presStyleCnt="0"/>
      <dgm:spPr/>
    </dgm:pt>
    <dgm:pt modelId="{0A1A2F7F-3377-4CE8-9A83-136FDFA1A312}" type="pres">
      <dgm:prSet presAssocID="{66ADD6AA-B3B6-4129-AA05-84CCBC2C54BE}" presName="Name37" presStyleLbl="parChTrans1D4" presStyleIdx="2" presStyleCnt="9"/>
      <dgm:spPr/>
      <dgm:t>
        <a:bodyPr/>
        <a:lstStyle/>
        <a:p>
          <a:endParaRPr lang="es-MX"/>
        </a:p>
      </dgm:t>
    </dgm:pt>
    <dgm:pt modelId="{248EA2E3-235F-4B18-9237-259A4BA2D87F}" type="pres">
      <dgm:prSet presAssocID="{0CA5214E-2C2B-453A-B43D-6A36A7E2550D}" presName="hierRoot2" presStyleCnt="0">
        <dgm:presLayoutVars>
          <dgm:hierBranch val="init"/>
        </dgm:presLayoutVars>
      </dgm:prSet>
      <dgm:spPr/>
    </dgm:pt>
    <dgm:pt modelId="{4F295A65-12CE-4D8E-8378-B49EA309F572}" type="pres">
      <dgm:prSet presAssocID="{0CA5214E-2C2B-453A-B43D-6A36A7E2550D}" presName="rootComposite" presStyleCnt="0"/>
      <dgm:spPr/>
    </dgm:pt>
    <dgm:pt modelId="{F9CABFFF-8533-4677-B67C-5269234E6A47}" type="pres">
      <dgm:prSet presAssocID="{0CA5214E-2C2B-453A-B43D-6A36A7E2550D}" presName="rootText" presStyleLbl="node4" presStyleIdx="2" presStyleCnt="9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64C6A3D-75FE-4881-99C4-3B638FF036E0}" type="pres">
      <dgm:prSet presAssocID="{0CA5214E-2C2B-453A-B43D-6A36A7E2550D}" presName="rootConnector" presStyleLbl="node4" presStyleIdx="2" presStyleCnt="9"/>
      <dgm:spPr/>
      <dgm:t>
        <a:bodyPr/>
        <a:lstStyle/>
        <a:p>
          <a:endParaRPr lang="es-MX"/>
        </a:p>
      </dgm:t>
    </dgm:pt>
    <dgm:pt modelId="{DC20ED3B-BBC2-4FBA-AE89-B576A8ECCDCC}" type="pres">
      <dgm:prSet presAssocID="{0CA5214E-2C2B-453A-B43D-6A36A7E2550D}" presName="hierChild4" presStyleCnt="0"/>
      <dgm:spPr/>
    </dgm:pt>
    <dgm:pt modelId="{236B2665-6250-4C11-AE58-393301678891}" type="pres">
      <dgm:prSet presAssocID="{6D2F6BEF-3AC2-45E9-9F35-BA783420233A}" presName="Name37" presStyleLbl="parChTrans1D4" presStyleIdx="3" presStyleCnt="9"/>
      <dgm:spPr/>
      <dgm:t>
        <a:bodyPr/>
        <a:lstStyle/>
        <a:p>
          <a:endParaRPr lang="es-MX"/>
        </a:p>
      </dgm:t>
    </dgm:pt>
    <dgm:pt modelId="{02884B42-E9C1-4CE6-842E-5926EAF750F5}" type="pres">
      <dgm:prSet presAssocID="{1ADFF44D-A596-414E-9630-5AA682E8FB3E}" presName="hierRoot2" presStyleCnt="0">
        <dgm:presLayoutVars>
          <dgm:hierBranch val="init"/>
        </dgm:presLayoutVars>
      </dgm:prSet>
      <dgm:spPr/>
    </dgm:pt>
    <dgm:pt modelId="{9595870B-CD5C-4AEC-BD90-7C6EC8F5E5B8}" type="pres">
      <dgm:prSet presAssocID="{1ADFF44D-A596-414E-9630-5AA682E8FB3E}" presName="rootComposite" presStyleCnt="0"/>
      <dgm:spPr/>
    </dgm:pt>
    <dgm:pt modelId="{AC1F9BDD-A81B-4F34-8346-B01647265741}" type="pres">
      <dgm:prSet presAssocID="{1ADFF44D-A596-414E-9630-5AA682E8FB3E}" presName="rootText" presStyleLbl="node4" presStyleIdx="3" presStyleCnt="9" custScaleX="160358" custScaleY="55428" custLinFactNeighborX="-68592" custLinFactNeighborY="-267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AE01A5-2574-4A50-A6B5-D03255F207C4}" type="pres">
      <dgm:prSet presAssocID="{1ADFF44D-A596-414E-9630-5AA682E8FB3E}" presName="rootConnector" presStyleLbl="node4" presStyleIdx="3" presStyleCnt="9"/>
      <dgm:spPr/>
      <dgm:t>
        <a:bodyPr/>
        <a:lstStyle/>
        <a:p>
          <a:endParaRPr lang="es-MX"/>
        </a:p>
      </dgm:t>
    </dgm:pt>
    <dgm:pt modelId="{BFFF6699-715E-4DEB-A650-A12EB4BB2700}" type="pres">
      <dgm:prSet presAssocID="{1ADFF44D-A596-414E-9630-5AA682E8FB3E}" presName="hierChild4" presStyleCnt="0"/>
      <dgm:spPr/>
    </dgm:pt>
    <dgm:pt modelId="{DD2A9439-3C97-4795-B2B2-DE2D59FBCBB4}" type="pres">
      <dgm:prSet presAssocID="{7DDD618E-E518-43D6-A463-0666155198FE}" presName="Name37" presStyleLbl="parChTrans1D4" presStyleIdx="4" presStyleCnt="9"/>
      <dgm:spPr/>
      <dgm:t>
        <a:bodyPr/>
        <a:lstStyle/>
        <a:p>
          <a:endParaRPr lang="es-MX"/>
        </a:p>
      </dgm:t>
    </dgm:pt>
    <dgm:pt modelId="{576450F9-BF3D-4C7D-86F9-C874AD2CA0F2}" type="pres">
      <dgm:prSet presAssocID="{9AEE5958-1196-4EA3-9CD2-B1DFE2DCA7FD}" presName="hierRoot2" presStyleCnt="0">
        <dgm:presLayoutVars>
          <dgm:hierBranch val="init"/>
        </dgm:presLayoutVars>
      </dgm:prSet>
      <dgm:spPr/>
    </dgm:pt>
    <dgm:pt modelId="{5E2ECB2C-904B-4510-954D-F65BE7E87D78}" type="pres">
      <dgm:prSet presAssocID="{9AEE5958-1196-4EA3-9CD2-B1DFE2DCA7FD}" presName="rootComposite" presStyleCnt="0"/>
      <dgm:spPr/>
    </dgm:pt>
    <dgm:pt modelId="{F155321B-C0FB-4F90-BD82-DE0EA7672A12}" type="pres">
      <dgm:prSet presAssocID="{9AEE5958-1196-4EA3-9CD2-B1DFE2DCA7FD}" presName="rootText" presStyleLbl="node4" presStyleIdx="4" presStyleCnt="9" custScaleX="222598" custScaleY="116149" custLinFactNeighborX="-10835" custLinFactNeighborY="-451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80A78E-ABEF-4907-BDD6-0777364E7C35}" type="pres">
      <dgm:prSet presAssocID="{9AEE5958-1196-4EA3-9CD2-B1DFE2DCA7FD}" presName="rootConnector" presStyleLbl="node4" presStyleIdx="4" presStyleCnt="9"/>
      <dgm:spPr/>
      <dgm:t>
        <a:bodyPr/>
        <a:lstStyle/>
        <a:p>
          <a:endParaRPr lang="es-MX"/>
        </a:p>
      </dgm:t>
    </dgm:pt>
    <dgm:pt modelId="{B8B1B95D-EA28-4545-B392-FF926BBBD855}" type="pres">
      <dgm:prSet presAssocID="{9AEE5958-1196-4EA3-9CD2-B1DFE2DCA7FD}" presName="hierChild4" presStyleCnt="0"/>
      <dgm:spPr/>
    </dgm:pt>
    <dgm:pt modelId="{83E2EE92-DE46-472F-AF77-A8D082203B00}" type="pres">
      <dgm:prSet presAssocID="{9AEE5958-1196-4EA3-9CD2-B1DFE2DCA7FD}" presName="hierChild5" presStyleCnt="0"/>
      <dgm:spPr/>
    </dgm:pt>
    <dgm:pt modelId="{AA92CCAB-C8C3-4D5E-A6BB-28058EABE19F}" type="pres">
      <dgm:prSet presAssocID="{1ADFF44D-A596-414E-9630-5AA682E8FB3E}" presName="hierChild5" presStyleCnt="0"/>
      <dgm:spPr/>
    </dgm:pt>
    <dgm:pt modelId="{BF268D19-39E4-4B03-8D23-2D61620A093A}" type="pres">
      <dgm:prSet presAssocID="{0CA5214E-2C2B-453A-B43D-6A36A7E2550D}" presName="hierChild5" presStyleCnt="0"/>
      <dgm:spPr/>
    </dgm:pt>
    <dgm:pt modelId="{45C85ED0-C90A-40B1-BA83-921CC77599CC}" type="pres">
      <dgm:prSet presAssocID="{0ACEA8C0-7FDC-4546-AD14-B6C8F96488DF}" presName="hierChild5" presStyleCnt="0"/>
      <dgm:spPr/>
    </dgm:pt>
    <dgm:pt modelId="{C0D7E5F4-5057-44C0-B2FC-6D104C45D26E}" type="pres">
      <dgm:prSet presAssocID="{39BDE86C-6B19-4C2A-8689-6FB36F46FE7F}" presName="hierChild5" presStyleCnt="0"/>
      <dgm:spPr/>
    </dgm:pt>
    <dgm:pt modelId="{345D2DC3-C404-40E0-A255-C208662E9989}" type="pres">
      <dgm:prSet presAssocID="{D5FCEF53-67A5-4841-BB30-C4AF79FA2003}" presName="hierChild5" presStyleCnt="0"/>
      <dgm:spPr/>
    </dgm:pt>
    <dgm:pt modelId="{01BCDB92-0E39-42F1-9E8A-26A075B9CC16}" type="pres">
      <dgm:prSet presAssocID="{38676A66-3CB2-4E48-A9E8-1521477D51E9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6210CF7-B9D4-488D-8470-9D7FB0F4901D}" type="pres">
      <dgm:prSet presAssocID="{B07941FF-C617-4172-8E39-595DAD964649}" presName="hierRoot2" presStyleCnt="0">
        <dgm:presLayoutVars>
          <dgm:hierBranch val="init"/>
        </dgm:presLayoutVars>
      </dgm:prSet>
      <dgm:spPr/>
    </dgm:pt>
    <dgm:pt modelId="{5C055B51-9981-455D-8316-DA1F75390D10}" type="pres">
      <dgm:prSet presAssocID="{B07941FF-C617-4172-8E39-595DAD964649}" presName="rootComposite" presStyleCnt="0"/>
      <dgm:spPr/>
    </dgm:pt>
    <dgm:pt modelId="{5875FE73-8082-493B-AAD0-FC5C96D4AB9F}" type="pres">
      <dgm:prSet presAssocID="{B07941FF-C617-4172-8E39-595DAD964649}" presName="rootText" presStyleLbl="node2" presStyleIdx="1" presStyleCnt="3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BC657BB-D47D-435F-A12A-68442EBB0D36}" type="pres">
      <dgm:prSet presAssocID="{B07941FF-C617-4172-8E39-595DAD964649}" presName="rootConnector" presStyleLbl="node2" presStyleIdx="1" presStyleCnt="3"/>
      <dgm:spPr/>
      <dgm:t>
        <a:bodyPr/>
        <a:lstStyle/>
        <a:p>
          <a:endParaRPr lang="es-MX"/>
        </a:p>
      </dgm:t>
    </dgm:pt>
    <dgm:pt modelId="{DA640E2D-4C06-4BFB-82F6-D4C1F08AD415}" type="pres">
      <dgm:prSet presAssocID="{B07941FF-C617-4172-8E39-595DAD964649}" presName="hierChild4" presStyleCnt="0"/>
      <dgm:spPr/>
    </dgm:pt>
    <dgm:pt modelId="{46507ED1-E7A3-4638-92BC-CBE3D4D4A072}" type="pres">
      <dgm:prSet presAssocID="{5E722E1F-ABA8-43B9-A902-959BF56398F0}" presName="Name37" presStyleLbl="parChTrans1D3" presStyleIdx="1" presStyleCnt="3"/>
      <dgm:spPr/>
      <dgm:t>
        <a:bodyPr/>
        <a:lstStyle/>
        <a:p>
          <a:endParaRPr lang="es-MX"/>
        </a:p>
      </dgm:t>
    </dgm:pt>
    <dgm:pt modelId="{24F3DBAE-1B46-4924-9648-CCBA6B8F85F3}" type="pres">
      <dgm:prSet presAssocID="{847E0124-5478-4C9C-8105-050107434293}" presName="hierRoot2" presStyleCnt="0">
        <dgm:presLayoutVars>
          <dgm:hierBranch val="init"/>
        </dgm:presLayoutVars>
      </dgm:prSet>
      <dgm:spPr/>
    </dgm:pt>
    <dgm:pt modelId="{61399713-FC1B-4F24-9BF4-7218CA038CC4}" type="pres">
      <dgm:prSet presAssocID="{847E0124-5478-4C9C-8105-050107434293}" presName="rootComposite" presStyleCnt="0"/>
      <dgm:spPr/>
    </dgm:pt>
    <dgm:pt modelId="{5DC2D6FC-1094-4934-B1BF-BDE708DF4D37}" type="pres">
      <dgm:prSet presAssocID="{847E0124-5478-4C9C-8105-050107434293}" presName="rootText" presStyleLbl="node3" presStyleIdx="1" presStyleCnt="3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7602397-EAC4-4B04-8AA9-52458D56DE6A}" type="pres">
      <dgm:prSet presAssocID="{847E0124-5478-4C9C-8105-050107434293}" presName="rootConnector" presStyleLbl="node3" presStyleIdx="1" presStyleCnt="3"/>
      <dgm:spPr/>
      <dgm:t>
        <a:bodyPr/>
        <a:lstStyle/>
        <a:p>
          <a:endParaRPr lang="es-MX"/>
        </a:p>
      </dgm:t>
    </dgm:pt>
    <dgm:pt modelId="{C82BF0F9-F314-44D6-AE3A-FC00CD257CF0}" type="pres">
      <dgm:prSet presAssocID="{847E0124-5478-4C9C-8105-050107434293}" presName="hierChild4" presStyleCnt="0"/>
      <dgm:spPr/>
    </dgm:pt>
    <dgm:pt modelId="{EFF41824-A62A-4D24-93A3-E9F4D7ECECCE}" type="pres">
      <dgm:prSet presAssocID="{84CD5AE4-60EF-4CA4-AD1E-236CA90A383E}" presName="Name37" presStyleLbl="parChTrans1D4" presStyleIdx="5" presStyleCnt="9"/>
      <dgm:spPr/>
      <dgm:t>
        <a:bodyPr/>
        <a:lstStyle/>
        <a:p>
          <a:endParaRPr lang="es-MX"/>
        </a:p>
      </dgm:t>
    </dgm:pt>
    <dgm:pt modelId="{466E6EFC-E9D9-435C-8308-3996D1865563}" type="pres">
      <dgm:prSet presAssocID="{E800F7CC-7D9D-41C1-84F8-A39A0857DAE5}" presName="hierRoot2" presStyleCnt="0">
        <dgm:presLayoutVars>
          <dgm:hierBranch val="init"/>
        </dgm:presLayoutVars>
      </dgm:prSet>
      <dgm:spPr/>
    </dgm:pt>
    <dgm:pt modelId="{E3C1833F-72EA-435D-821E-5D1AB66C5EFA}" type="pres">
      <dgm:prSet presAssocID="{E800F7CC-7D9D-41C1-84F8-A39A0857DAE5}" presName="rootComposite" presStyleCnt="0"/>
      <dgm:spPr/>
    </dgm:pt>
    <dgm:pt modelId="{AC7BF94B-9B01-481E-B06D-6414A98DA00E}" type="pres">
      <dgm:prSet presAssocID="{E800F7CC-7D9D-41C1-84F8-A39A0857DAE5}" presName="rootText" presStyleLbl="node4" presStyleIdx="5" presStyleCnt="9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887746-9661-48A7-9145-DBEB7D49F4A4}" type="pres">
      <dgm:prSet presAssocID="{E800F7CC-7D9D-41C1-84F8-A39A0857DAE5}" presName="rootConnector" presStyleLbl="node4" presStyleIdx="5" presStyleCnt="9"/>
      <dgm:spPr/>
      <dgm:t>
        <a:bodyPr/>
        <a:lstStyle/>
        <a:p>
          <a:endParaRPr lang="es-MX"/>
        </a:p>
      </dgm:t>
    </dgm:pt>
    <dgm:pt modelId="{6762DFA9-407B-4456-91EF-BBEE63B9E811}" type="pres">
      <dgm:prSet presAssocID="{E800F7CC-7D9D-41C1-84F8-A39A0857DAE5}" presName="hierChild4" presStyleCnt="0"/>
      <dgm:spPr/>
    </dgm:pt>
    <dgm:pt modelId="{2E6F0069-26FC-48D2-93F5-94AD31B3E688}" type="pres">
      <dgm:prSet presAssocID="{CDD9F2B4-A78B-419B-86CC-BBF7756FE291}" presName="Name37" presStyleLbl="parChTrans1D4" presStyleIdx="6" presStyleCnt="9"/>
      <dgm:spPr/>
      <dgm:t>
        <a:bodyPr/>
        <a:lstStyle/>
        <a:p>
          <a:endParaRPr lang="es-MX"/>
        </a:p>
      </dgm:t>
    </dgm:pt>
    <dgm:pt modelId="{DED79925-2704-4535-8637-1B97C983ADB4}" type="pres">
      <dgm:prSet presAssocID="{8A762B57-2C21-4E46-8DB8-13F3B6A0EA6E}" presName="hierRoot2" presStyleCnt="0">
        <dgm:presLayoutVars>
          <dgm:hierBranch val="init"/>
        </dgm:presLayoutVars>
      </dgm:prSet>
      <dgm:spPr/>
    </dgm:pt>
    <dgm:pt modelId="{51FAFD68-E588-4C1C-B239-B01D87BBD347}" type="pres">
      <dgm:prSet presAssocID="{8A762B57-2C21-4E46-8DB8-13F3B6A0EA6E}" presName="rootComposite" presStyleCnt="0"/>
      <dgm:spPr/>
    </dgm:pt>
    <dgm:pt modelId="{6A2C34BB-9364-4F54-99A5-9CF6783B1D06}" type="pres">
      <dgm:prSet presAssocID="{8A762B57-2C21-4E46-8DB8-13F3B6A0EA6E}" presName="rootText" presStyleLbl="node4" presStyleIdx="6" presStyleCnt="9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2C39F99-F03B-455D-ADF4-BA63550DFCE1}" type="pres">
      <dgm:prSet presAssocID="{8A762B57-2C21-4E46-8DB8-13F3B6A0EA6E}" presName="rootConnector" presStyleLbl="node4" presStyleIdx="6" presStyleCnt="9"/>
      <dgm:spPr/>
      <dgm:t>
        <a:bodyPr/>
        <a:lstStyle/>
        <a:p>
          <a:endParaRPr lang="es-MX"/>
        </a:p>
      </dgm:t>
    </dgm:pt>
    <dgm:pt modelId="{C0615085-AEFB-4408-B6E3-80AB76E98B14}" type="pres">
      <dgm:prSet presAssocID="{8A762B57-2C21-4E46-8DB8-13F3B6A0EA6E}" presName="hierChild4" presStyleCnt="0"/>
      <dgm:spPr/>
    </dgm:pt>
    <dgm:pt modelId="{04577238-AEDC-43C3-B86B-2339D178E5A7}" type="pres">
      <dgm:prSet presAssocID="{1974922D-7E1C-44A8-BA4F-0B35E04626A6}" presName="Name37" presStyleLbl="parChTrans1D4" presStyleIdx="7" presStyleCnt="9"/>
      <dgm:spPr/>
      <dgm:t>
        <a:bodyPr/>
        <a:lstStyle/>
        <a:p>
          <a:endParaRPr lang="es-MX"/>
        </a:p>
      </dgm:t>
    </dgm:pt>
    <dgm:pt modelId="{E09E61BF-EB8F-4F4F-B946-1141C7914CA2}" type="pres">
      <dgm:prSet presAssocID="{8C5C8FC1-393E-40D3-9946-35627E4D2741}" presName="hierRoot2" presStyleCnt="0">
        <dgm:presLayoutVars>
          <dgm:hierBranch val="init"/>
        </dgm:presLayoutVars>
      </dgm:prSet>
      <dgm:spPr/>
    </dgm:pt>
    <dgm:pt modelId="{C427118D-5792-4283-AF77-0597D2C9B47F}" type="pres">
      <dgm:prSet presAssocID="{8C5C8FC1-393E-40D3-9946-35627E4D2741}" presName="rootComposite" presStyleCnt="0"/>
      <dgm:spPr/>
    </dgm:pt>
    <dgm:pt modelId="{35388855-EDA6-44A6-9547-5B1C5A0E579D}" type="pres">
      <dgm:prSet presAssocID="{8C5C8FC1-393E-40D3-9946-35627E4D2741}" presName="rootText" presStyleLbl="node4" presStyleIdx="7" presStyleCnt="9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67FF12-E56B-4EA6-9CBB-76C3C34DD32F}" type="pres">
      <dgm:prSet presAssocID="{8C5C8FC1-393E-40D3-9946-35627E4D2741}" presName="rootConnector" presStyleLbl="node4" presStyleIdx="7" presStyleCnt="9"/>
      <dgm:spPr/>
      <dgm:t>
        <a:bodyPr/>
        <a:lstStyle/>
        <a:p>
          <a:endParaRPr lang="es-MX"/>
        </a:p>
      </dgm:t>
    </dgm:pt>
    <dgm:pt modelId="{4BDE05BE-BDD0-46EC-9C79-A214A0D42FD6}" type="pres">
      <dgm:prSet presAssocID="{8C5C8FC1-393E-40D3-9946-35627E4D2741}" presName="hierChild4" presStyleCnt="0"/>
      <dgm:spPr/>
    </dgm:pt>
    <dgm:pt modelId="{1BC6D113-4234-4FE6-AE8F-B5BB5B9B21B2}" type="pres">
      <dgm:prSet presAssocID="{8C5C8FC1-393E-40D3-9946-35627E4D2741}" presName="hierChild5" presStyleCnt="0"/>
      <dgm:spPr/>
    </dgm:pt>
    <dgm:pt modelId="{45E15141-5F4A-4C3A-8EA4-7E53420692CC}" type="pres">
      <dgm:prSet presAssocID="{8A762B57-2C21-4E46-8DB8-13F3B6A0EA6E}" presName="hierChild5" presStyleCnt="0"/>
      <dgm:spPr/>
    </dgm:pt>
    <dgm:pt modelId="{03B77ADE-8665-4FC7-81B8-D995A6EF046E}" type="pres">
      <dgm:prSet presAssocID="{E800F7CC-7D9D-41C1-84F8-A39A0857DAE5}" presName="hierChild5" presStyleCnt="0"/>
      <dgm:spPr/>
    </dgm:pt>
    <dgm:pt modelId="{64B3F658-CA94-4001-89FB-5C43EDA09B4F}" type="pres">
      <dgm:prSet presAssocID="{847E0124-5478-4C9C-8105-050107434293}" presName="hierChild5" presStyleCnt="0"/>
      <dgm:spPr/>
    </dgm:pt>
    <dgm:pt modelId="{309B1A2C-3714-4EDE-882F-5E85326560DA}" type="pres">
      <dgm:prSet presAssocID="{B07941FF-C617-4172-8E39-595DAD964649}" presName="hierChild5" presStyleCnt="0"/>
      <dgm:spPr/>
    </dgm:pt>
    <dgm:pt modelId="{48856BC5-69F8-4B0B-9E57-7917A32AA735}" type="pres">
      <dgm:prSet presAssocID="{A10F1EA2-C471-4365-8A68-588344A31C74}" presName="Name37" presStyleLbl="parChTrans1D2" presStyleIdx="2" presStyleCnt="3"/>
      <dgm:spPr/>
      <dgm:t>
        <a:bodyPr/>
        <a:lstStyle/>
        <a:p>
          <a:endParaRPr lang="es-MX"/>
        </a:p>
      </dgm:t>
    </dgm:pt>
    <dgm:pt modelId="{427C752A-4978-4EB7-A600-A9C92E07CFB8}" type="pres">
      <dgm:prSet presAssocID="{3CA37DC2-CD8F-4023-8EDA-7D2B0424A5C2}" presName="hierRoot2" presStyleCnt="0">
        <dgm:presLayoutVars>
          <dgm:hierBranch val="init"/>
        </dgm:presLayoutVars>
      </dgm:prSet>
      <dgm:spPr/>
    </dgm:pt>
    <dgm:pt modelId="{C3F9900F-AB5D-4ABD-A4E9-448D22E4250A}" type="pres">
      <dgm:prSet presAssocID="{3CA37DC2-CD8F-4023-8EDA-7D2B0424A5C2}" presName="rootComposite" presStyleCnt="0"/>
      <dgm:spPr/>
    </dgm:pt>
    <dgm:pt modelId="{D03D343D-6850-4661-9B6C-C18E25584E74}" type="pres">
      <dgm:prSet presAssocID="{3CA37DC2-CD8F-4023-8EDA-7D2B0424A5C2}" presName="rootText" presStyleLbl="node2" presStyleIdx="2" presStyleCnt="3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625FCDC-69F6-42C9-846B-36D54797F0EC}" type="pres">
      <dgm:prSet presAssocID="{3CA37DC2-CD8F-4023-8EDA-7D2B0424A5C2}" presName="rootConnector" presStyleLbl="node2" presStyleIdx="2" presStyleCnt="3"/>
      <dgm:spPr/>
      <dgm:t>
        <a:bodyPr/>
        <a:lstStyle/>
        <a:p>
          <a:endParaRPr lang="es-MX"/>
        </a:p>
      </dgm:t>
    </dgm:pt>
    <dgm:pt modelId="{2187E0DD-5F54-4E29-9CBE-CF14733C9CEC}" type="pres">
      <dgm:prSet presAssocID="{3CA37DC2-CD8F-4023-8EDA-7D2B0424A5C2}" presName="hierChild4" presStyleCnt="0"/>
      <dgm:spPr/>
    </dgm:pt>
    <dgm:pt modelId="{1E464D94-97F0-4B49-B50E-9279B7FD7523}" type="pres">
      <dgm:prSet presAssocID="{73532310-6CAE-4C00-8246-C18F46A19224}" presName="Name37" presStyleLbl="parChTrans1D3" presStyleIdx="2" presStyleCnt="3"/>
      <dgm:spPr/>
      <dgm:t>
        <a:bodyPr/>
        <a:lstStyle/>
        <a:p>
          <a:endParaRPr lang="es-MX"/>
        </a:p>
      </dgm:t>
    </dgm:pt>
    <dgm:pt modelId="{F78EC9F7-4C1B-41A1-B328-D1608D9A2018}" type="pres">
      <dgm:prSet presAssocID="{44FE53DE-D613-44A3-A13F-431381C9D8C4}" presName="hierRoot2" presStyleCnt="0">
        <dgm:presLayoutVars>
          <dgm:hierBranch val="init"/>
        </dgm:presLayoutVars>
      </dgm:prSet>
      <dgm:spPr/>
    </dgm:pt>
    <dgm:pt modelId="{A76FD493-687C-4DA7-B348-63765697C8E0}" type="pres">
      <dgm:prSet presAssocID="{44FE53DE-D613-44A3-A13F-431381C9D8C4}" presName="rootComposite" presStyleCnt="0"/>
      <dgm:spPr/>
    </dgm:pt>
    <dgm:pt modelId="{B5B1BEDB-E6A6-445C-A33A-93C692396FEA}" type="pres">
      <dgm:prSet presAssocID="{44FE53DE-D613-44A3-A13F-431381C9D8C4}" presName="rootText" presStyleLbl="node3" presStyleIdx="2" presStyleCnt="3" custScaleX="222598" custScaleY="1161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FFFACE1-7F5C-438D-91A4-AFC8CB161031}" type="pres">
      <dgm:prSet presAssocID="{44FE53DE-D613-44A3-A13F-431381C9D8C4}" presName="rootConnector" presStyleLbl="node3" presStyleIdx="2" presStyleCnt="3"/>
      <dgm:spPr/>
      <dgm:t>
        <a:bodyPr/>
        <a:lstStyle/>
        <a:p>
          <a:endParaRPr lang="es-MX"/>
        </a:p>
      </dgm:t>
    </dgm:pt>
    <dgm:pt modelId="{0B49BA0D-165D-4086-A7AB-03701104A29B}" type="pres">
      <dgm:prSet presAssocID="{44FE53DE-D613-44A3-A13F-431381C9D8C4}" presName="hierChild4" presStyleCnt="0"/>
      <dgm:spPr/>
    </dgm:pt>
    <dgm:pt modelId="{0416D1E1-713F-4707-8F31-6863D6B2D7B3}" type="pres">
      <dgm:prSet presAssocID="{51E3FE99-F273-460E-810F-F7932291811E}" presName="Name37" presStyleLbl="parChTrans1D4" presStyleIdx="8" presStyleCnt="9"/>
      <dgm:spPr/>
      <dgm:t>
        <a:bodyPr/>
        <a:lstStyle/>
        <a:p>
          <a:endParaRPr lang="es-MX"/>
        </a:p>
      </dgm:t>
    </dgm:pt>
    <dgm:pt modelId="{E24B8EBA-51BF-4BF2-9617-0EB1E441FB35}" type="pres">
      <dgm:prSet presAssocID="{818BEDC9-A078-482F-A386-6FD5159897EA}" presName="hierRoot2" presStyleCnt="0">
        <dgm:presLayoutVars>
          <dgm:hierBranch val="init"/>
        </dgm:presLayoutVars>
      </dgm:prSet>
      <dgm:spPr/>
    </dgm:pt>
    <dgm:pt modelId="{89B05249-6D8F-4F14-BA99-5CDD9F5F487A}" type="pres">
      <dgm:prSet presAssocID="{818BEDC9-A078-482F-A386-6FD5159897EA}" presName="rootComposite" presStyleCnt="0"/>
      <dgm:spPr/>
    </dgm:pt>
    <dgm:pt modelId="{436BC424-1330-4A95-BBFA-B14A6DF0FF08}" type="pres">
      <dgm:prSet presAssocID="{818BEDC9-A078-482F-A386-6FD5159897EA}" presName="rootText" presStyleLbl="node4" presStyleIdx="8" presStyleCnt="9" custScaleX="161553" custScaleY="8553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713C0F-4223-459B-AF7F-415E627F32E6}" type="pres">
      <dgm:prSet presAssocID="{818BEDC9-A078-482F-A386-6FD5159897EA}" presName="rootConnector" presStyleLbl="node4" presStyleIdx="8" presStyleCnt="9"/>
      <dgm:spPr/>
      <dgm:t>
        <a:bodyPr/>
        <a:lstStyle/>
        <a:p>
          <a:endParaRPr lang="es-MX"/>
        </a:p>
      </dgm:t>
    </dgm:pt>
    <dgm:pt modelId="{FE3BDA13-C731-4707-9146-4B6B6F861D33}" type="pres">
      <dgm:prSet presAssocID="{818BEDC9-A078-482F-A386-6FD5159897EA}" presName="hierChild4" presStyleCnt="0"/>
      <dgm:spPr/>
    </dgm:pt>
    <dgm:pt modelId="{398D43B8-19E2-460C-B068-65B8B88EE2F4}" type="pres">
      <dgm:prSet presAssocID="{818BEDC9-A078-482F-A386-6FD5159897EA}" presName="hierChild5" presStyleCnt="0"/>
      <dgm:spPr/>
    </dgm:pt>
    <dgm:pt modelId="{A01122CC-7FFF-4821-B6AD-92D4B76F41F1}" type="pres">
      <dgm:prSet presAssocID="{44FE53DE-D613-44A3-A13F-431381C9D8C4}" presName="hierChild5" presStyleCnt="0"/>
      <dgm:spPr/>
    </dgm:pt>
    <dgm:pt modelId="{8285FA02-3C91-4A4F-9D4F-F1C36EA7D52D}" type="pres">
      <dgm:prSet presAssocID="{3CA37DC2-CD8F-4023-8EDA-7D2B0424A5C2}" presName="hierChild5" presStyleCnt="0"/>
      <dgm:spPr/>
    </dgm:pt>
    <dgm:pt modelId="{CC979678-B233-4FA6-9696-B19F9EC1B54B}" type="pres">
      <dgm:prSet presAssocID="{09F21B4F-E62A-4B21-9123-28777F933023}" presName="hierChild3" presStyleCnt="0"/>
      <dgm:spPr/>
    </dgm:pt>
  </dgm:ptLst>
  <dgm:cxnLst>
    <dgm:cxn modelId="{AF29B0EF-E87A-4C58-A796-384259185324}" type="presOf" srcId="{E9E3FBF0-B86D-4458-8728-C3253EFDF790}" destId="{744429B6-CDBA-4502-90F3-E8596531899B}" srcOrd="0" destOrd="0" presId="urn:microsoft.com/office/officeart/2005/8/layout/orgChart1"/>
    <dgm:cxn modelId="{289C353F-E403-4708-BFBF-8E0A29C4466D}" type="presOf" srcId="{6D2F6BEF-3AC2-45E9-9F35-BA783420233A}" destId="{236B2665-6250-4C11-AE58-393301678891}" srcOrd="0" destOrd="0" presId="urn:microsoft.com/office/officeart/2005/8/layout/orgChart1"/>
    <dgm:cxn modelId="{A2F7CE94-CB9F-4186-9B68-932B2614656D}" type="presOf" srcId="{09F21B4F-E62A-4B21-9123-28777F933023}" destId="{D7D1F1BE-6874-48DF-A8B8-522FA3E91031}" srcOrd="1" destOrd="0" presId="urn:microsoft.com/office/officeart/2005/8/layout/orgChart1"/>
    <dgm:cxn modelId="{1C1D66F1-3201-4825-94AB-1B147B78911D}" type="presOf" srcId="{E800F7CC-7D9D-41C1-84F8-A39A0857DAE5}" destId="{AC7BF94B-9B01-481E-B06D-6414A98DA00E}" srcOrd="0" destOrd="0" presId="urn:microsoft.com/office/officeart/2005/8/layout/orgChart1"/>
    <dgm:cxn modelId="{F85D66E1-C7D9-4697-A1FB-C0B6D8024F8B}" srcId="{09F21B4F-E62A-4B21-9123-28777F933023}" destId="{3CA37DC2-CD8F-4023-8EDA-7D2B0424A5C2}" srcOrd="2" destOrd="0" parTransId="{A10F1EA2-C471-4365-8A68-588344A31C74}" sibTransId="{FD4E91A5-FF7D-44BE-B6EF-D59B6AA77A2F}"/>
    <dgm:cxn modelId="{24BE7481-90C3-4377-9F21-49880B1FF9DD}" srcId="{39BDE86C-6B19-4C2A-8689-6FB36F46FE7F}" destId="{4E2C65DE-C32A-4C82-98C8-072C0146F443}" srcOrd="0" destOrd="0" parTransId="{E9E3FBF0-B86D-4458-8728-C3253EFDF790}" sibTransId="{21AC03AF-1B72-4A40-B7B1-63DCAB25345C}"/>
    <dgm:cxn modelId="{E07F7723-5A72-41CF-A02B-2AF368134042}" srcId="{1ADFF44D-A596-414E-9630-5AA682E8FB3E}" destId="{9AEE5958-1196-4EA3-9CD2-B1DFE2DCA7FD}" srcOrd="0" destOrd="0" parTransId="{7DDD618E-E518-43D6-A463-0666155198FE}" sibTransId="{4988E073-7F2E-4930-AB74-BE360409E6C8}"/>
    <dgm:cxn modelId="{D8434A0E-BA98-4D94-A03A-5517406C773F}" srcId="{8A762B57-2C21-4E46-8DB8-13F3B6A0EA6E}" destId="{8C5C8FC1-393E-40D3-9946-35627E4D2741}" srcOrd="0" destOrd="0" parTransId="{1974922D-7E1C-44A8-BA4F-0B35E04626A6}" sibTransId="{0FD73415-986F-47E2-BEC0-47A56EBB16C2}"/>
    <dgm:cxn modelId="{55731B86-B742-44E7-A0AD-D8E7B4C0D5FB}" type="presOf" srcId="{0ACEA8C0-7FDC-4546-AD14-B6C8F96488DF}" destId="{81EC1C1C-0F78-4A6F-9947-A09FB9A3D7C1}" srcOrd="0" destOrd="0" presId="urn:microsoft.com/office/officeart/2005/8/layout/orgChart1"/>
    <dgm:cxn modelId="{A1401259-4EFD-4FC2-AE1A-8EC632F74D4D}" type="presOf" srcId="{66ADD6AA-B3B6-4129-AA05-84CCBC2C54BE}" destId="{0A1A2F7F-3377-4CE8-9A83-136FDFA1A312}" srcOrd="0" destOrd="0" presId="urn:microsoft.com/office/officeart/2005/8/layout/orgChart1"/>
    <dgm:cxn modelId="{2F8C1EC5-136E-4DED-80A1-15BE2132FF97}" type="presOf" srcId="{9AEE5958-1196-4EA3-9CD2-B1DFE2DCA7FD}" destId="{F155321B-C0FB-4F90-BD82-DE0EA7672A12}" srcOrd="0" destOrd="0" presId="urn:microsoft.com/office/officeart/2005/8/layout/orgChart1"/>
    <dgm:cxn modelId="{39A9B9B4-035E-494A-A420-7C5CBC806F4A}" type="presOf" srcId="{51E3FE99-F273-460E-810F-F7932291811E}" destId="{0416D1E1-713F-4707-8F31-6863D6B2D7B3}" srcOrd="0" destOrd="0" presId="urn:microsoft.com/office/officeart/2005/8/layout/orgChart1"/>
    <dgm:cxn modelId="{4485B9D1-2873-400D-8E4F-3188BA42ECAC}" type="presOf" srcId="{D5FCEF53-67A5-4841-BB30-C4AF79FA2003}" destId="{D471B76C-FF49-4ED5-BF88-8AF4463854A0}" srcOrd="1" destOrd="0" presId="urn:microsoft.com/office/officeart/2005/8/layout/orgChart1"/>
    <dgm:cxn modelId="{846E66B5-6284-480D-89AF-9E123725185D}" type="presOf" srcId="{0CA5214E-2C2B-453A-B43D-6A36A7E2550D}" destId="{264C6A3D-75FE-4881-99C4-3B638FF036E0}" srcOrd="1" destOrd="0" presId="urn:microsoft.com/office/officeart/2005/8/layout/orgChart1"/>
    <dgm:cxn modelId="{2430F272-35EB-47F0-B820-DB020719D2D9}" type="presOf" srcId="{4E2C65DE-C32A-4C82-98C8-072C0146F443}" destId="{86F2A676-1C1A-4BA6-BA3B-FEA503FDF665}" srcOrd="0" destOrd="0" presId="urn:microsoft.com/office/officeart/2005/8/layout/orgChart1"/>
    <dgm:cxn modelId="{94E39EA6-EF63-4C52-B46B-865452DBF19B}" srcId="{847E0124-5478-4C9C-8105-050107434293}" destId="{E800F7CC-7D9D-41C1-84F8-A39A0857DAE5}" srcOrd="0" destOrd="0" parTransId="{84CD5AE4-60EF-4CA4-AD1E-236CA90A383E}" sibTransId="{FF862761-9DD6-4989-B2B9-99C42A000A42}"/>
    <dgm:cxn modelId="{A01DD9F6-FE60-48F6-8EF8-09A30892B613}" type="presOf" srcId="{8C5C8FC1-393E-40D3-9946-35627E4D2741}" destId="{35388855-EDA6-44A6-9547-5B1C5A0E579D}" srcOrd="0" destOrd="0" presId="urn:microsoft.com/office/officeart/2005/8/layout/orgChart1"/>
    <dgm:cxn modelId="{42D9EC7E-7D64-4F9E-98AD-CD4111917943}" type="presOf" srcId="{0CA5214E-2C2B-453A-B43D-6A36A7E2550D}" destId="{F9CABFFF-8533-4677-B67C-5269234E6A47}" srcOrd="0" destOrd="0" presId="urn:microsoft.com/office/officeart/2005/8/layout/orgChart1"/>
    <dgm:cxn modelId="{218C20B5-9D9D-443A-B149-E845972061A4}" type="presOf" srcId="{39BDE86C-6B19-4C2A-8689-6FB36F46FE7F}" destId="{A543BAAE-323A-462D-B179-6D71C467A904}" srcOrd="0" destOrd="0" presId="urn:microsoft.com/office/officeart/2005/8/layout/orgChart1"/>
    <dgm:cxn modelId="{DE4FBD94-1F8A-4A1F-8264-48916C418571}" type="presOf" srcId="{5E722E1F-ABA8-43B9-A902-959BF56398F0}" destId="{46507ED1-E7A3-4638-92BC-CBE3D4D4A072}" srcOrd="0" destOrd="0" presId="urn:microsoft.com/office/officeart/2005/8/layout/orgChart1"/>
    <dgm:cxn modelId="{FFF4C9F5-B49F-4162-840F-BA0B3C381F70}" srcId="{09F21B4F-E62A-4B21-9123-28777F933023}" destId="{D5FCEF53-67A5-4841-BB30-C4AF79FA2003}" srcOrd="0" destOrd="0" parTransId="{231AA73D-5839-4EEC-B34A-3D8C7AC4F099}" sibTransId="{F0B6FA50-8ABD-49B2-A972-2B1E2FF0DE87}"/>
    <dgm:cxn modelId="{79C63B2C-5D65-4B1E-A467-1D9C4DAA78C9}" type="presOf" srcId="{818BEDC9-A078-482F-A386-6FD5159897EA}" destId="{8A713C0F-4223-459B-AF7F-415E627F32E6}" srcOrd="1" destOrd="0" presId="urn:microsoft.com/office/officeart/2005/8/layout/orgChart1"/>
    <dgm:cxn modelId="{1A68F8AA-A6F3-48DB-9932-FC8D73A93803}" srcId="{0ACEA8C0-7FDC-4546-AD14-B6C8F96488DF}" destId="{0CA5214E-2C2B-453A-B43D-6A36A7E2550D}" srcOrd="0" destOrd="0" parTransId="{66ADD6AA-B3B6-4129-AA05-84CCBC2C54BE}" sibTransId="{22A17EF0-987E-4429-BAC0-9F5D4E058E7F}"/>
    <dgm:cxn modelId="{DB781930-32BD-4E9B-B3C7-1C0542248C2E}" type="presOf" srcId="{84CD5AE4-60EF-4CA4-AD1E-236CA90A383E}" destId="{EFF41824-A62A-4D24-93A3-E9F4D7ECECCE}" srcOrd="0" destOrd="0" presId="urn:microsoft.com/office/officeart/2005/8/layout/orgChart1"/>
    <dgm:cxn modelId="{115B821F-F813-4459-A05A-E1ACB0581FB8}" type="presOf" srcId="{8C5C8FC1-393E-40D3-9946-35627E4D2741}" destId="{5467FF12-E56B-4EA6-9CBB-76C3C34DD32F}" srcOrd="1" destOrd="0" presId="urn:microsoft.com/office/officeart/2005/8/layout/orgChart1"/>
    <dgm:cxn modelId="{48CAFAD9-1D2E-4FB3-B8A4-759EE7885587}" type="presOf" srcId="{3CA37DC2-CD8F-4023-8EDA-7D2B0424A5C2}" destId="{6625FCDC-69F6-42C9-846B-36D54797F0EC}" srcOrd="1" destOrd="0" presId="urn:microsoft.com/office/officeart/2005/8/layout/orgChart1"/>
    <dgm:cxn modelId="{DF9DA551-EBE6-48D5-B689-9FE61FD9CFEF}" type="presOf" srcId="{8A762B57-2C21-4E46-8DB8-13F3B6A0EA6E}" destId="{6A2C34BB-9364-4F54-99A5-9CF6783B1D06}" srcOrd="0" destOrd="0" presId="urn:microsoft.com/office/officeart/2005/8/layout/orgChart1"/>
    <dgm:cxn modelId="{BF25E76F-0151-4984-9863-F4DA5F89434E}" type="presOf" srcId="{7DDD618E-E518-43D6-A463-0666155198FE}" destId="{DD2A9439-3C97-4795-B2B2-DE2D59FBCBB4}" srcOrd="0" destOrd="0" presId="urn:microsoft.com/office/officeart/2005/8/layout/orgChart1"/>
    <dgm:cxn modelId="{DA68E80D-5B8A-4EC7-B916-953219189E56}" type="presOf" srcId="{3CA37DC2-CD8F-4023-8EDA-7D2B0424A5C2}" destId="{D03D343D-6850-4661-9B6C-C18E25584E74}" srcOrd="0" destOrd="0" presId="urn:microsoft.com/office/officeart/2005/8/layout/orgChart1"/>
    <dgm:cxn modelId="{AE2E9FB6-C726-45B0-915C-60AFA816C8CD}" type="presOf" srcId="{09F21B4F-E62A-4B21-9123-28777F933023}" destId="{451A2C5E-BFF6-4BD2-8493-4DD69D9C275F}" srcOrd="0" destOrd="0" presId="urn:microsoft.com/office/officeart/2005/8/layout/orgChart1"/>
    <dgm:cxn modelId="{A92CA8EA-C897-4CF8-85CE-871084C9B64C}" type="presOf" srcId="{39BDE86C-6B19-4C2A-8689-6FB36F46FE7F}" destId="{70FC697F-A9DB-48A1-822B-FF4D96536923}" srcOrd="1" destOrd="0" presId="urn:microsoft.com/office/officeart/2005/8/layout/orgChart1"/>
    <dgm:cxn modelId="{FD12F777-333A-484F-9A9C-B901373F7F11}" srcId="{E800F7CC-7D9D-41C1-84F8-A39A0857DAE5}" destId="{8A762B57-2C21-4E46-8DB8-13F3B6A0EA6E}" srcOrd="0" destOrd="0" parTransId="{CDD9F2B4-A78B-419B-86CC-BBF7756FE291}" sibTransId="{CC4B9903-0CC2-41CF-8430-4FF2EF928DBE}"/>
    <dgm:cxn modelId="{8327DBB1-A4D3-4E3C-96A6-1E07D545935D}" type="presOf" srcId="{B07941FF-C617-4172-8E39-595DAD964649}" destId="{5875FE73-8082-493B-AAD0-FC5C96D4AB9F}" srcOrd="0" destOrd="0" presId="urn:microsoft.com/office/officeart/2005/8/layout/orgChart1"/>
    <dgm:cxn modelId="{76B176B5-AA64-41FE-A2E5-3F4FB3CB1877}" type="presOf" srcId="{0ACEA8C0-7FDC-4546-AD14-B6C8F96488DF}" destId="{C2E3CC9A-CD01-4BA9-9D38-303352DC33B1}" srcOrd="1" destOrd="0" presId="urn:microsoft.com/office/officeart/2005/8/layout/orgChart1"/>
    <dgm:cxn modelId="{09C3F06B-D7B5-4F14-95DD-B7FA6CA0E223}" type="presOf" srcId="{1757CA0D-96F2-499E-A5E7-1B1F9A8A4022}" destId="{C7A456D1-F8C1-4215-B0CF-CA4CC7F17094}" srcOrd="0" destOrd="0" presId="urn:microsoft.com/office/officeart/2005/8/layout/orgChart1"/>
    <dgm:cxn modelId="{C12D101A-CD3E-46ED-B21F-57350EB5C70F}" type="presOf" srcId="{38676A66-3CB2-4E48-A9E8-1521477D51E9}" destId="{01BCDB92-0E39-42F1-9E8A-26A075B9CC16}" srcOrd="0" destOrd="0" presId="urn:microsoft.com/office/officeart/2005/8/layout/orgChart1"/>
    <dgm:cxn modelId="{0FCB4401-3D98-4ECA-80A7-15BFFD5A6983}" srcId="{44FE53DE-D613-44A3-A13F-431381C9D8C4}" destId="{818BEDC9-A078-482F-A386-6FD5159897EA}" srcOrd="0" destOrd="0" parTransId="{51E3FE99-F273-460E-810F-F7932291811E}" sibTransId="{D27E01AD-38F8-4254-A772-F9F9C2D99941}"/>
    <dgm:cxn modelId="{D6DAD17A-7123-4215-8B85-85A0FCB764FC}" type="presOf" srcId="{93147F31-20E2-4696-B302-556156F82D35}" destId="{867792D7-4E56-4EBA-90CB-A3B7A0DBCD5C}" srcOrd="0" destOrd="0" presId="urn:microsoft.com/office/officeart/2005/8/layout/orgChart1"/>
    <dgm:cxn modelId="{6CF60CFB-3AFF-44D8-87FF-6447F144BE7E}" srcId="{B07941FF-C617-4172-8E39-595DAD964649}" destId="{847E0124-5478-4C9C-8105-050107434293}" srcOrd="0" destOrd="0" parTransId="{5E722E1F-ABA8-43B9-A902-959BF56398F0}" sibTransId="{00EE559F-450E-4623-9306-51B1E27BE40E}"/>
    <dgm:cxn modelId="{9D34E17E-6D46-4C3F-9DBF-995703E6222E}" type="presOf" srcId="{1974922D-7E1C-44A8-BA4F-0B35E04626A6}" destId="{04577238-AEDC-43C3-B86B-2339D178E5A7}" srcOrd="0" destOrd="0" presId="urn:microsoft.com/office/officeart/2005/8/layout/orgChart1"/>
    <dgm:cxn modelId="{DDAB0991-DECA-4E7F-B2F2-4F5AB458B94A}" type="presOf" srcId="{73532310-6CAE-4C00-8246-C18F46A19224}" destId="{1E464D94-97F0-4B49-B50E-9279B7FD7523}" srcOrd="0" destOrd="0" presId="urn:microsoft.com/office/officeart/2005/8/layout/orgChart1"/>
    <dgm:cxn modelId="{D1FA7D76-0258-48CC-9D7B-43856B1426B5}" type="presOf" srcId="{847E0124-5478-4C9C-8105-050107434293}" destId="{5DC2D6FC-1094-4934-B1BF-BDE708DF4D37}" srcOrd="0" destOrd="0" presId="urn:microsoft.com/office/officeart/2005/8/layout/orgChart1"/>
    <dgm:cxn modelId="{E8C4EEE1-6B0D-45FE-B466-87BFFB6C774A}" srcId="{09F21B4F-E62A-4B21-9123-28777F933023}" destId="{B07941FF-C617-4172-8E39-595DAD964649}" srcOrd="1" destOrd="0" parTransId="{38676A66-3CB2-4E48-A9E8-1521477D51E9}" sibTransId="{6032D71C-A537-497C-82EC-FAF0D888D3A7}"/>
    <dgm:cxn modelId="{D5A11413-E02F-47A9-A87D-D61FF4D9E67A}" type="presOf" srcId="{4E2C65DE-C32A-4C82-98C8-072C0146F443}" destId="{04F6A4F8-1AFA-495F-8744-3864FAD23FCF}" srcOrd="1" destOrd="0" presId="urn:microsoft.com/office/officeart/2005/8/layout/orgChart1"/>
    <dgm:cxn modelId="{54BD1089-E65C-4179-9707-55C41A21BD0C}" srcId="{93147F31-20E2-4696-B302-556156F82D35}" destId="{09F21B4F-E62A-4B21-9123-28777F933023}" srcOrd="0" destOrd="0" parTransId="{4FD262AB-A4C3-497F-B7C5-8CB3F0C96E5F}" sibTransId="{871FDA01-A31D-47AC-9D05-DB22E540F577}"/>
    <dgm:cxn modelId="{4F631521-795F-474E-934A-3CCE758F8426}" type="presOf" srcId="{A71FD4BC-946C-4502-ACF2-565B36B82FE8}" destId="{6297AD72-A474-4881-BCC5-D77C66B842F1}" srcOrd="0" destOrd="0" presId="urn:microsoft.com/office/officeart/2005/8/layout/orgChart1"/>
    <dgm:cxn modelId="{976B9F98-6C7F-4D93-838B-4654932E0292}" type="presOf" srcId="{E800F7CC-7D9D-41C1-84F8-A39A0857DAE5}" destId="{DC887746-9661-48A7-9145-DBEB7D49F4A4}" srcOrd="1" destOrd="0" presId="urn:microsoft.com/office/officeart/2005/8/layout/orgChart1"/>
    <dgm:cxn modelId="{76513FC7-C0B0-447B-94F4-7FB5B056E398}" type="presOf" srcId="{CDD9F2B4-A78B-419B-86CC-BBF7756FE291}" destId="{2E6F0069-26FC-48D2-93F5-94AD31B3E688}" srcOrd="0" destOrd="0" presId="urn:microsoft.com/office/officeart/2005/8/layout/orgChart1"/>
    <dgm:cxn modelId="{3D67F1B6-D028-47A3-82F7-85E118F0680B}" type="presOf" srcId="{818BEDC9-A078-482F-A386-6FD5159897EA}" destId="{436BC424-1330-4A95-BBFA-B14A6DF0FF08}" srcOrd="0" destOrd="0" presId="urn:microsoft.com/office/officeart/2005/8/layout/orgChart1"/>
    <dgm:cxn modelId="{9E3D42E9-6B04-4733-B55E-DD0CBF411858}" type="presOf" srcId="{44FE53DE-D613-44A3-A13F-431381C9D8C4}" destId="{1FFFACE1-7F5C-438D-91A4-AFC8CB161031}" srcOrd="1" destOrd="0" presId="urn:microsoft.com/office/officeart/2005/8/layout/orgChart1"/>
    <dgm:cxn modelId="{703A40E1-AF9E-44F2-A0B8-8665B2FBDFB2}" type="presOf" srcId="{8A762B57-2C21-4E46-8DB8-13F3B6A0EA6E}" destId="{C2C39F99-F03B-455D-ADF4-BA63550DFCE1}" srcOrd="1" destOrd="0" presId="urn:microsoft.com/office/officeart/2005/8/layout/orgChart1"/>
    <dgm:cxn modelId="{B1128DEC-246E-4686-BFFD-3E782697A73A}" srcId="{D5FCEF53-67A5-4841-BB30-C4AF79FA2003}" destId="{39BDE86C-6B19-4C2A-8689-6FB36F46FE7F}" srcOrd="0" destOrd="0" parTransId="{A71FD4BC-946C-4502-ACF2-565B36B82FE8}" sibTransId="{A3D710DA-5270-426A-8B86-4FAB6A32440F}"/>
    <dgm:cxn modelId="{3162B0A4-BD3C-4D19-89F8-844ADAE18C1C}" srcId="{0CA5214E-2C2B-453A-B43D-6A36A7E2550D}" destId="{1ADFF44D-A596-414E-9630-5AA682E8FB3E}" srcOrd="0" destOrd="0" parTransId="{6D2F6BEF-3AC2-45E9-9F35-BA783420233A}" sibTransId="{BB59D4F2-4672-4A31-82B1-D4FE0B526D7F}"/>
    <dgm:cxn modelId="{E8A3BBB1-08D1-47E3-9735-41B9780A8379}" type="presOf" srcId="{D5FCEF53-67A5-4841-BB30-C4AF79FA2003}" destId="{9CD70066-1F2A-4C1F-8A54-5C36F5C21449}" srcOrd="0" destOrd="0" presId="urn:microsoft.com/office/officeart/2005/8/layout/orgChart1"/>
    <dgm:cxn modelId="{D7A3C6AD-AF59-4380-9880-F0F3A448FADD}" type="presOf" srcId="{1ADFF44D-A596-414E-9630-5AA682E8FB3E}" destId="{3CAE01A5-2574-4A50-A6B5-D03255F207C4}" srcOrd="1" destOrd="0" presId="urn:microsoft.com/office/officeart/2005/8/layout/orgChart1"/>
    <dgm:cxn modelId="{2DD5FBA1-81BF-4824-8C47-2E781A1C65EE}" type="presOf" srcId="{44FE53DE-D613-44A3-A13F-431381C9D8C4}" destId="{B5B1BEDB-E6A6-445C-A33A-93C692396FEA}" srcOrd="0" destOrd="0" presId="urn:microsoft.com/office/officeart/2005/8/layout/orgChart1"/>
    <dgm:cxn modelId="{BC647C7B-CCE3-494F-956C-5AC225B25A6D}" type="presOf" srcId="{A10F1EA2-C471-4365-8A68-588344A31C74}" destId="{48856BC5-69F8-4B0B-9E57-7917A32AA735}" srcOrd="0" destOrd="0" presId="urn:microsoft.com/office/officeart/2005/8/layout/orgChart1"/>
    <dgm:cxn modelId="{8FF55358-3DE2-40AE-9825-6968E8DA0295}" type="presOf" srcId="{231AA73D-5839-4EEC-B34A-3D8C7AC4F099}" destId="{44DECDF8-AA67-44C8-9EB9-01745CB6A62D}" srcOrd="0" destOrd="0" presId="urn:microsoft.com/office/officeart/2005/8/layout/orgChart1"/>
    <dgm:cxn modelId="{68F47293-B135-4EEB-B254-B19D3E43D47B}" type="presOf" srcId="{847E0124-5478-4C9C-8105-050107434293}" destId="{07602397-EAC4-4B04-8AA9-52458D56DE6A}" srcOrd="1" destOrd="0" presId="urn:microsoft.com/office/officeart/2005/8/layout/orgChart1"/>
    <dgm:cxn modelId="{6CD1FF17-4ECD-4A36-907C-3D4C5A93508E}" type="presOf" srcId="{B07941FF-C617-4172-8E39-595DAD964649}" destId="{DBC657BB-D47D-435F-A12A-68442EBB0D36}" srcOrd="1" destOrd="0" presId="urn:microsoft.com/office/officeart/2005/8/layout/orgChart1"/>
    <dgm:cxn modelId="{7F502EF5-B17A-42D8-B7FE-C84C66EF34B2}" srcId="{39BDE86C-6B19-4C2A-8689-6FB36F46FE7F}" destId="{0ACEA8C0-7FDC-4546-AD14-B6C8F96488DF}" srcOrd="1" destOrd="0" parTransId="{1757CA0D-96F2-499E-A5E7-1B1F9A8A4022}" sibTransId="{0F3A0BFC-8814-4D65-93A1-773C1710EECA}"/>
    <dgm:cxn modelId="{8DEC8A7C-69B9-48D6-8266-AEE4F8817AE0}" type="presOf" srcId="{1ADFF44D-A596-414E-9630-5AA682E8FB3E}" destId="{AC1F9BDD-A81B-4F34-8346-B01647265741}" srcOrd="0" destOrd="0" presId="urn:microsoft.com/office/officeart/2005/8/layout/orgChart1"/>
    <dgm:cxn modelId="{CD536B80-1363-44C4-871F-8BDCE553C087}" srcId="{3CA37DC2-CD8F-4023-8EDA-7D2B0424A5C2}" destId="{44FE53DE-D613-44A3-A13F-431381C9D8C4}" srcOrd="0" destOrd="0" parTransId="{73532310-6CAE-4C00-8246-C18F46A19224}" sibTransId="{350FAE60-1F3D-4D7D-BB12-21898BA7C31D}"/>
    <dgm:cxn modelId="{304AB495-5CDA-494C-AA3E-E3DB5683990D}" type="presOf" srcId="{9AEE5958-1196-4EA3-9CD2-B1DFE2DCA7FD}" destId="{C880A78E-ABEF-4907-BDD6-0777364E7C35}" srcOrd="1" destOrd="0" presId="urn:microsoft.com/office/officeart/2005/8/layout/orgChart1"/>
    <dgm:cxn modelId="{D10BD1D2-10E4-48BE-B535-0309A631D693}" type="presParOf" srcId="{867792D7-4E56-4EBA-90CB-A3B7A0DBCD5C}" destId="{31FBF488-AED4-4E21-8AE2-A8FA2020125B}" srcOrd="0" destOrd="0" presId="urn:microsoft.com/office/officeart/2005/8/layout/orgChart1"/>
    <dgm:cxn modelId="{92F9B431-94B6-4FBE-84B0-FC63FB69AE1C}" type="presParOf" srcId="{31FBF488-AED4-4E21-8AE2-A8FA2020125B}" destId="{476D9A51-5F21-4956-AC36-4F602A2E246B}" srcOrd="0" destOrd="0" presId="urn:microsoft.com/office/officeart/2005/8/layout/orgChart1"/>
    <dgm:cxn modelId="{AB4D00BD-8794-458D-83C1-C6CC2C56CE4D}" type="presParOf" srcId="{476D9A51-5F21-4956-AC36-4F602A2E246B}" destId="{451A2C5E-BFF6-4BD2-8493-4DD69D9C275F}" srcOrd="0" destOrd="0" presId="urn:microsoft.com/office/officeart/2005/8/layout/orgChart1"/>
    <dgm:cxn modelId="{DB03BDFE-CD6A-409E-95E2-D6671C45D58B}" type="presParOf" srcId="{476D9A51-5F21-4956-AC36-4F602A2E246B}" destId="{D7D1F1BE-6874-48DF-A8B8-522FA3E91031}" srcOrd="1" destOrd="0" presId="urn:microsoft.com/office/officeart/2005/8/layout/orgChart1"/>
    <dgm:cxn modelId="{1B2E783E-1131-4F09-80E7-21ED2FDCA722}" type="presParOf" srcId="{31FBF488-AED4-4E21-8AE2-A8FA2020125B}" destId="{04CE8313-C9CB-4DF4-AB04-08DA635E32C5}" srcOrd="1" destOrd="0" presId="urn:microsoft.com/office/officeart/2005/8/layout/orgChart1"/>
    <dgm:cxn modelId="{440F5B2A-D1EC-487F-A8BB-DC0FB79ECE0A}" type="presParOf" srcId="{04CE8313-C9CB-4DF4-AB04-08DA635E32C5}" destId="{44DECDF8-AA67-44C8-9EB9-01745CB6A62D}" srcOrd="0" destOrd="0" presId="urn:microsoft.com/office/officeart/2005/8/layout/orgChart1"/>
    <dgm:cxn modelId="{0D9787CF-A6F3-4445-BE55-5CDA45848408}" type="presParOf" srcId="{04CE8313-C9CB-4DF4-AB04-08DA635E32C5}" destId="{F6D6BB03-3CF2-4A18-8D7A-7625F8A5C449}" srcOrd="1" destOrd="0" presId="urn:microsoft.com/office/officeart/2005/8/layout/orgChart1"/>
    <dgm:cxn modelId="{298E6F9B-FB08-423D-847B-3B29908E235B}" type="presParOf" srcId="{F6D6BB03-3CF2-4A18-8D7A-7625F8A5C449}" destId="{3F34A388-9C71-445D-99AA-9A58168FF723}" srcOrd="0" destOrd="0" presId="urn:microsoft.com/office/officeart/2005/8/layout/orgChart1"/>
    <dgm:cxn modelId="{EF4E27E5-A46B-409C-9A1C-DE88E5D31973}" type="presParOf" srcId="{3F34A388-9C71-445D-99AA-9A58168FF723}" destId="{9CD70066-1F2A-4C1F-8A54-5C36F5C21449}" srcOrd="0" destOrd="0" presId="urn:microsoft.com/office/officeart/2005/8/layout/orgChart1"/>
    <dgm:cxn modelId="{8D837165-5F71-452E-B84F-6F1057CEB8A0}" type="presParOf" srcId="{3F34A388-9C71-445D-99AA-9A58168FF723}" destId="{D471B76C-FF49-4ED5-BF88-8AF4463854A0}" srcOrd="1" destOrd="0" presId="urn:microsoft.com/office/officeart/2005/8/layout/orgChart1"/>
    <dgm:cxn modelId="{5AEDE640-5B7A-40F3-9176-BE7BC5A37B62}" type="presParOf" srcId="{F6D6BB03-3CF2-4A18-8D7A-7625F8A5C449}" destId="{CDE6C30B-2B86-4D2A-BDED-16F166DE07CC}" srcOrd="1" destOrd="0" presId="urn:microsoft.com/office/officeart/2005/8/layout/orgChart1"/>
    <dgm:cxn modelId="{4BBEF098-85E9-4163-81D5-B88A4F54BFF2}" type="presParOf" srcId="{CDE6C30B-2B86-4D2A-BDED-16F166DE07CC}" destId="{6297AD72-A474-4881-BCC5-D77C66B842F1}" srcOrd="0" destOrd="0" presId="urn:microsoft.com/office/officeart/2005/8/layout/orgChart1"/>
    <dgm:cxn modelId="{7AA69774-FB5B-4489-B54E-6A73E6153B22}" type="presParOf" srcId="{CDE6C30B-2B86-4D2A-BDED-16F166DE07CC}" destId="{0228D91B-4D00-42E7-8EBE-5E6A13429545}" srcOrd="1" destOrd="0" presId="urn:microsoft.com/office/officeart/2005/8/layout/orgChart1"/>
    <dgm:cxn modelId="{41F34787-7372-45A4-8E74-30A1ECDA3E71}" type="presParOf" srcId="{0228D91B-4D00-42E7-8EBE-5E6A13429545}" destId="{5640EA4D-3914-4B69-AF53-BD70D51FA86F}" srcOrd="0" destOrd="0" presId="urn:microsoft.com/office/officeart/2005/8/layout/orgChart1"/>
    <dgm:cxn modelId="{2E3E229C-EE63-4E44-ACF5-09494FC069C1}" type="presParOf" srcId="{5640EA4D-3914-4B69-AF53-BD70D51FA86F}" destId="{A543BAAE-323A-462D-B179-6D71C467A904}" srcOrd="0" destOrd="0" presId="urn:microsoft.com/office/officeart/2005/8/layout/orgChart1"/>
    <dgm:cxn modelId="{80DF7CA4-D0C2-439F-9493-21457CB63FA8}" type="presParOf" srcId="{5640EA4D-3914-4B69-AF53-BD70D51FA86F}" destId="{70FC697F-A9DB-48A1-822B-FF4D96536923}" srcOrd="1" destOrd="0" presId="urn:microsoft.com/office/officeart/2005/8/layout/orgChart1"/>
    <dgm:cxn modelId="{424E57F4-F9D1-465E-9DF6-72A85E77CEF3}" type="presParOf" srcId="{0228D91B-4D00-42E7-8EBE-5E6A13429545}" destId="{BBD8539E-BD14-4A7C-9E9C-4DAAAAB265BA}" srcOrd="1" destOrd="0" presId="urn:microsoft.com/office/officeart/2005/8/layout/orgChart1"/>
    <dgm:cxn modelId="{BE9D4A8A-0E87-46E3-BBFB-29D94943F9BC}" type="presParOf" srcId="{BBD8539E-BD14-4A7C-9E9C-4DAAAAB265BA}" destId="{744429B6-CDBA-4502-90F3-E8596531899B}" srcOrd="0" destOrd="0" presId="urn:microsoft.com/office/officeart/2005/8/layout/orgChart1"/>
    <dgm:cxn modelId="{D844892B-5AFF-4B44-8964-EA99F312B9A3}" type="presParOf" srcId="{BBD8539E-BD14-4A7C-9E9C-4DAAAAB265BA}" destId="{C8FF5D8C-AD97-4EA3-97F0-F7C648D1B383}" srcOrd="1" destOrd="0" presId="urn:microsoft.com/office/officeart/2005/8/layout/orgChart1"/>
    <dgm:cxn modelId="{87B6F20A-B6AA-419A-B8ED-C7983C1408BC}" type="presParOf" srcId="{C8FF5D8C-AD97-4EA3-97F0-F7C648D1B383}" destId="{FF5BCD13-B944-42E2-87F1-BF073CF25E3E}" srcOrd="0" destOrd="0" presId="urn:microsoft.com/office/officeart/2005/8/layout/orgChart1"/>
    <dgm:cxn modelId="{5F16E0C3-B818-4B7C-A99A-C7E4CACF1ADD}" type="presParOf" srcId="{FF5BCD13-B944-42E2-87F1-BF073CF25E3E}" destId="{86F2A676-1C1A-4BA6-BA3B-FEA503FDF665}" srcOrd="0" destOrd="0" presId="urn:microsoft.com/office/officeart/2005/8/layout/orgChart1"/>
    <dgm:cxn modelId="{C797D0B3-BEAA-43E3-93F7-F230FE51EACE}" type="presParOf" srcId="{FF5BCD13-B944-42E2-87F1-BF073CF25E3E}" destId="{04F6A4F8-1AFA-495F-8744-3864FAD23FCF}" srcOrd="1" destOrd="0" presId="urn:microsoft.com/office/officeart/2005/8/layout/orgChart1"/>
    <dgm:cxn modelId="{AAB5709C-C12C-4A6D-A207-C21CF2693AEE}" type="presParOf" srcId="{C8FF5D8C-AD97-4EA3-97F0-F7C648D1B383}" destId="{D7A91540-8C0B-497D-BC20-FF8F8EA0A53E}" srcOrd="1" destOrd="0" presId="urn:microsoft.com/office/officeart/2005/8/layout/orgChart1"/>
    <dgm:cxn modelId="{221484AD-1578-4A56-93FA-023AFD5AA2E8}" type="presParOf" srcId="{C8FF5D8C-AD97-4EA3-97F0-F7C648D1B383}" destId="{64898AB9-D482-4550-8746-5EBC0D809360}" srcOrd="2" destOrd="0" presId="urn:microsoft.com/office/officeart/2005/8/layout/orgChart1"/>
    <dgm:cxn modelId="{C1E7AA9C-26E4-44B7-8E41-031BCF883E8C}" type="presParOf" srcId="{BBD8539E-BD14-4A7C-9E9C-4DAAAAB265BA}" destId="{C7A456D1-F8C1-4215-B0CF-CA4CC7F17094}" srcOrd="2" destOrd="0" presId="urn:microsoft.com/office/officeart/2005/8/layout/orgChart1"/>
    <dgm:cxn modelId="{CEAE61C7-0F0B-49B3-9D3A-98CD999CBE9D}" type="presParOf" srcId="{BBD8539E-BD14-4A7C-9E9C-4DAAAAB265BA}" destId="{0CF16FFB-7AC2-444B-A1D4-4CD1FAC7D957}" srcOrd="3" destOrd="0" presId="urn:microsoft.com/office/officeart/2005/8/layout/orgChart1"/>
    <dgm:cxn modelId="{87EB4A3E-7DF4-4E74-A65E-85D58F064EAB}" type="presParOf" srcId="{0CF16FFB-7AC2-444B-A1D4-4CD1FAC7D957}" destId="{2C0D8F06-E13E-441B-8FB9-E29A81099F0B}" srcOrd="0" destOrd="0" presId="urn:microsoft.com/office/officeart/2005/8/layout/orgChart1"/>
    <dgm:cxn modelId="{09872AFE-1E85-4A9A-965A-CEB84FAF5086}" type="presParOf" srcId="{2C0D8F06-E13E-441B-8FB9-E29A81099F0B}" destId="{81EC1C1C-0F78-4A6F-9947-A09FB9A3D7C1}" srcOrd="0" destOrd="0" presId="urn:microsoft.com/office/officeart/2005/8/layout/orgChart1"/>
    <dgm:cxn modelId="{DA958D5F-02C0-4B38-995D-FFEA25EB5E1C}" type="presParOf" srcId="{2C0D8F06-E13E-441B-8FB9-E29A81099F0B}" destId="{C2E3CC9A-CD01-4BA9-9D38-303352DC33B1}" srcOrd="1" destOrd="0" presId="urn:microsoft.com/office/officeart/2005/8/layout/orgChart1"/>
    <dgm:cxn modelId="{5F1EDBFA-79B4-4D9A-AFAA-A275A6FC2882}" type="presParOf" srcId="{0CF16FFB-7AC2-444B-A1D4-4CD1FAC7D957}" destId="{C6D98815-4668-4866-9351-5798D2C21678}" srcOrd="1" destOrd="0" presId="urn:microsoft.com/office/officeart/2005/8/layout/orgChart1"/>
    <dgm:cxn modelId="{E81571D4-8310-453D-8B64-896C6851CB0A}" type="presParOf" srcId="{C6D98815-4668-4866-9351-5798D2C21678}" destId="{0A1A2F7F-3377-4CE8-9A83-136FDFA1A312}" srcOrd="0" destOrd="0" presId="urn:microsoft.com/office/officeart/2005/8/layout/orgChart1"/>
    <dgm:cxn modelId="{7A921052-AE67-497E-A33F-E3C93EEE8A1B}" type="presParOf" srcId="{C6D98815-4668-4866-9351-5798D2C21678}" destId="{248EA2E3-235F-4B18-9237-259A4BA2D87F}" srcOrd="1" destOrd="0" presId="urn:microsoft.com/office/officeart/2005/8/layout/orgChart1"/>
    <dgm:cxn modelId="{D17AB4FC-AEDC-4980-87EB-4AF8BB63EFBF}" type="presParOf" srcId="{248EA2E3-235F-4B18-9237-259A4BA2D87F}" destId="{4F295A65-12CE-4D8E-8378-B49EA309F572}" srcOrd="0" destOrd="0" presId="urn:microsoft.com/office/officeart/2005/8/layout/orgChart1"/>
    <dgm:cxn modelId="{3B0C36D5-EFAB-4FB2-BA21-BC8705D17E58}" type="presParOf" srcId="{4F295A65-12CE-4D8E-8378-B49EA309F572}" destId="{F9CABFFF-8533-4677-B67C-5269234E6A47}" srcOrd="0" destOrd="0" presId="urn:microsoft.com/office/officeart/2005/8/layout/orgChart1"/>
    <dgm:cxn modelId="{274ED4AD-CE93-40F3-9058-D66E31511962}" type="presParOf" srcId="{4F295A65-12CE-4D8E-8378-B49EA309F572}" destId="{264C6A3D-75FE-4881-99C4-3B638FF036E0}" srcOrd="1" destOrd="0" presId="urn:microsoft.com/office/officeart/2005/8/layout/orgChart1"/>
    <dgm:cxn modelId="{C422C96F-DBE0-44FF-8A12-BF61FA53C2C6}" type="presParOf" srcId="{248EA2E3-235F-4B18-9237-259A4BA2D87F}" destId="{DC20ED3B-BBC2-4FBA-AE89-B576A8ECCDCC}" srcOrd="1" destOrd="0" presId="urn:microsoft.com/office/officeart/2005/8/layout/orgChart1"/>
    <dgm:cxn modelId="{4CCE2293-6295-4893-AA49-E21B499E3820}" type="presParOf" srcId="{DC20ED3B-BBC2-4FBA-AE89-B576A8ECCDCC}" destId="{236B2665-6250-4C11-AE58-393301678891}" srcOrd="0" destOrd="0" presId="urn:microsoft.com/office/officeart/2005/8/layout/orgChart1"/>
    <dgm:cxn modelId="{3BAAFB9F-CDA3-490A-B490-0B674804914F}" type="presParOf" srcId="{DC20ED3B-BBC2-4FBA-AE89-B576A8ECCDCC}" destId="{02884B42-E9C1-4CE6-842E-5926EAF750F5}" srcOrd="1" destOrd="0" presId="urn:microsoft.com/office/officeart/2005/8/layout/orgChart1"/>
    <dgm:cxn modelId="{5898306A-054F-4210-A093-15372930D4C3}" type="presParOf" srcId="{02884B42-E9C1-4CE6-842E-5926EAF750F5}" destId="{9595870B-CD5C-4AEC-BD90-7C6EC8F5E5B8}" srcOrd="0" destOrd="0" presId="urn:microsoft.com/office/officeart/2005/8/layout/orgChart1"/>
    <dgm:cxn modelId="{47FB2136-F9E3-43EA-BDDD-1996298691DE}" type="presParOf" srcId="{9595870B-CD5C-4AEC-BD90-7C6EC8F5E5B8}" destId="{AC1F9BDD-A81B-4F34-8346-B01647265741}" srcOrd="0" destOrd="0" presId="urn:microsoft.com/office/officeart/2005/8/layout/orgChart1"/>
    <dgm:cxn modelId="{F402415C-53D8-478B-BEFF-157245608766}" type="presParOf" srcId="{9595870B-CD5C-4AEC-BD90-7C6EC8F5E5B8}" destId="{3CAE01A5-2574-4A50-A6B5-D03255F207C4}" srcOrd="1" destOrd="0" presId="urn:microsoft.com/office/officeart/2005/8/layout/orgChart1"/>
    <dgm:cxn modelId="{AB07FDB5-632E-4D78-849F-938379ED7A74}" type="presParOf" srcId="{02884B42-E9C1-4CE6-842E-5926EAF750F5}" destId="{BFFF6699-715E-4DEB-A650-A12EB4BB2700}" srcOrd="1" destOrd="0" presId="urn:microsoft.com/office/officeart/2005/8/layout/orgChart1"/>
    <dgm:cxn modelId="{72054A52-60C7-4DC9-A70A-5982484F4947}" type="presParOf" srcId="{BFFF6699-715E-4DEB-A650-A12EB4BB2700}" destId="{DD2A9439-3C97-4795-B2B2-DE2D59FBCBB4}" srcOrd="0" destOrd="0" presId="urn:microsoft.com/office/officeart/2005/8/layout/orgChart1"/>
    <dgm:cxn modelId="{D29B8877-5337-4152-922B-024360D07217}" type="presParOf" srcId="{BFFF6699-715E-4DEB-A650-A12EB4BB2700}" destId="{576450F9-BF3D-4C7D-86F9-C874AD2CA0F2}" srcOrd="1" destOrd="0" presId="urn:microsoft.com/office/officeart/2005/8/layout/orgChart1"/>
    <dgm:cxn modelId="{B88729DE-084B-4429-A1C7-34A728197161}" type="presParOf" srcId="{576450F9-BF3D-4C7D-86F9-C874AD2CA0F2}" destId="{5E2ECB2C-904B-4510-954D-F65BE7E87D78}" srcOrd="0" destOrd="0" presId="urn:microsoft.com/office/officeart/2005/8/layout/orgChart1"/>
    <dgm:cxn modelId="{6F988911-DE7D-4919-A094-DB40FD42F751}" type="presParOf" srcId="{5E2ECB2C-904B-4510-954D-F65BE7E87D78}" destId="{F155321B-C0FB-4F90-BD82-DE0EA7672A12}" srcOrd="0" destOrd="0" presId="urn:microsoft.com/office/officeart/2005/8/layout/orgChart1"/>
    <dgm:cxn modelId="{3E42F5D4-EE6F-4352-A5D2-0283D5DB584E}" type="presParOf" srcId="{5E2ECB2C-904B-4510-954D-F65BE7E87D78}" destId="{C880A78E-ABEF-4907-BDD6-0777364E7C35}" srcOrd="1" destOrd="0" presId="urn:microsoft.com/office/officeart/2005/8/layout/orgChart1"/>
    <dgm:cxn modelId="{883730A6-B8C6-4BF2-82D3-23D3E44A87C4}" type="presParOf" srcId="{576450F9-BF3D-4C7D-86F9-C874AD2CA0F2}" destId="{B8B1B95D-EA28-4545-B392-FF926BBBD855}" srcOrd="1" destOrd="0" presId="urn:microsoft.com/office/officeart/2005/8/layout/orgChart1"/>
    <dgm:cxn modelId="{9825EBF6-C659-45A6-8F07-0D913C03CBA0}" type="presParOf" srcId="{576450F9-BF3D-4C7D-86F9-C874AD2CA0F2}" destId="{83E2EE92-DE46-472F-AF77-A8D082203B00}" srcOrd="2" destOrd="0" presId="urn:microsoft.com/office/officeart/2005/8/layout/orgChart1"/>
    <dgm:cxn modelId="{26D792C5-D14E-465A-BC9A-C650E9D70AC1}" type="presParOf" srcId="{02884B42-E9C1-4CE6-842E-5926EAF750F5}" destId="{AA92CCAB-C8C3-4D5E-A6BB-28058EABE19F}" srcOrd="2" destOrd="0" presId="urn:microsoft.com/office/officeart/2005/8/layout/orgChart1"/>
    <dgm:cxn modelId="{57E32B3E-7F07-4903-8608-C5130AA29B66}" type="presParOf" srcId="{248EA2E3-235F-4B18-9237-259A4BA2D87F}" destId="{BF268D19-39E4-4B03-8D23-2D61620A093A}" srcOrd="2" destOrd="0" presId="urn:microsoft.com/office/officeart/2005/8/layout/orgChart1"/>
    <dgm:cxn modelId="{5589F62A-92CD-44C1-94FF-7230A4234A51}" type="presParOf" srcId="{0CF16FFB-7AC2-444B-A1D4-4CD1FAC7D957}" destId="{45C85ED0-C90A-40B1-BA83-921CC77599CC}" srcOrd="2" destOrd="0" presId="urn:microsoft.com/office/officeart/2005/8/layout/orgChart1"/>
    <dgm:cxn modelId="{CBE97A3E-65AD-46C5-8301-F0F2B7A4F3E4}" type="presParOf" srcId="{0228D91B-4D00-42E7-8EBE-5E6A13429545}" destId="{C0D7E5F4-5057-44C0-B2FC-6D104C45D26E}" srcOrd="2" destOrd="0" presId="urn:microsoft.com/office/officeart/2005/8/layout/orgChart1"/>
    <dgm:cxn modelId="{B0F28795-BEC1-4DA3-844E-E3160944E709}" type="presParOf" srcId="{F6D6BB03-3CF2-4A18-8D7A-7625F8A5C449}" destId="{345D2DC3-C404-40E0-A255-C208662E9989}" srcOrd="2" destOrd="0" presId="urn:microsoft.com/office/officeart/2005/8/layout/orgChart1"/>
    <dgm:cxn modelId="{C2DEB9E7-1A6D-4A66-B709-C7B5697E0426}" type="presParOf" srcId="{04CE8313-C9CB-4DF4-AB04-08DA635E32C5}" destId="{01BCDB92-0E39-42F1-9E8A-26A075B9CC16}" srcOrd="2" destOrd="0" presId="urn:microsoft.com/office/officeart/2005/8/layout/orgChart1"/>
    <dgm:cxn modelId="{248FFCCD-4DBA-4631-9155-C4DDB6C6EDD2}" type="presParOf" srcId="{04CE8313-C9CB-4DF4-AB04-08DA635E32C5}" destId="{B6210CF7-B9D4-488D-8470-9D7FB0F4901D}" srcOrd="3" destOrd="0" presId="urn:microsoft.com/office/officeart/2005/8/layout/orgChart1"/>
    <dgm:cxn modelId="{6E598643-AB03-467E-8F3D-09481C3CD10C}" type="presParOf" srcId="{B6210CF7-B9D4-488D-8470-9D7FB0F4901D}" destId="{5C055B51-9981-455D-8316-DA1F75390D10}" srcOrd="0" destOrd="0" presId="urn:microsoft.com/office/officeart/2005/8/layout/orgChart1"/>
    <dgm:cxn modelId="{ECF14134-1ACF-46BF-B617-D4D4A2032DFB}" type="presParOf" srcId="{5C055B51-9981-455D-8316-DA1F75390D10}" destId="{5875FE73-8082-493B-AAD0-FC5C96D4AB9F}" srcOrd="0" destOrd="0" presId="urn:microsoft.com/office/officeart/2005/8/layout/orgChart1"/>
    <dgm:cxn modelId="{512DE308-5145-409E-BBEE-FF1760670421}" type="presParOf" srcId="{5C055B51-9981-455D-8316-DA1F75390D10}" destId="{DBC657BB-D47D-435F-A12A-68442EBB0D36}" srcOrd="1" destOrd="0" presId="urn:microsoft.com/office/officeart/2005/8/layout/orgChart1"/>
    <dgm:cxn modelId="{EE2D9787-F7D3-4049-81CD-C387D9AC6B6F}" type="presParOf" srcId="{B6210CF7-B9D4-488D-8470-9D7FB0F4901D}" destId="{DA640E2D-4C06-4BFB-82F6-D4C1F08AD415}" srcOrd="1" destOrd="0" presId="urn:microsoft.com/office/officeart/2005/8/layout/orgChart1"/>
    <dgm:cxn modelId="{BEEAC9A6-9461-4FD6-B0B8-D50EB7809ED7}" type="presParOf" srcId="{DA640E2D-4C06-4BFB-82F6-D4C1F08AD415}" destId="{46507ED1-E7A3-4638-92BC-CBE3D4D4A072}" srcOrd="0" destOrd="0" presId="urn:microsoft.com/office/officeart/2005/8/layout/orgChart1"/>
    <dgm:cxn modelId="{C910B6C4-EBA8-414D-B5E8-858344FCD0CA}" type="presParOf" srcId="{DA640E2D-4C06-4BFB-82F6-D4C1F08AD415}" destId="{24F3DBAE-1B46-4924-9648-CCBA6B8F85F3}" srcOrd="1" destOrd="0" presId="urn:microsoft.com/office/officeart/2005/8/layout/orgChart1"/>
    <dgm:cxn modelId="{5C0D23AC-B190-4535-9A40-6F5191FA0C6F}" type="presParOf" srcId="{24F3DBAE-1B46-4924-9648-CCBA6B8F85F3}" destId="{61399713-FC1B-4F24-9BF4-7218CA038CC4}" srcOrd="0" destOrd="0" presId="urn:microsoft.com/office/officeart/2005/8/layout/orgChart1"/>
    <dgm:cxn modelId="{305A356A-EDF7-481D-9856-6BDB7E03AC15}" type="presParOf" srcId="{61399713-FC1B-4F24-9BF4-7218CA038CC4}" destId="{5DC2D6FC-1094-4934-B1BF-BDE708DF4D37}" srcOrd="0" destOrd="0" presId="urn:microsoft.com/office/officeart/2005/8/layout/orgChart1"/>
    <dgm:cxn modelId="{2665D993-51E1-44D8-BB46-C927A302C2EA}" type="presParOf" srcId="{61399713-FC1B-4F24-9BF4-7218CA038CC4}" destId="{07602397-EAC4-4B04-8AA9-52458D56DE6A}" srcOrd="1" destOrd="0" presId="urn:microsoft.com/office/officeart/2005/8/layout/orgChart1"/>
    <dgm:cxn modelId="{B57C7AA1-4404-4800-8A9F-3C0801BE395E}" type="presParOf" srcId="{24F3DBAE-1B46-4924-9648-CCBA6B8F85F3}" destId="{C82BF0F9-F314-44D6-AE3A-FC00CD257CF0}" srcOrd="1" destOrd="0" presId="urn:microsoft.com/office/officeart/2005/8/layout/orgChart1"/>
    <dgm:cxn modelId="{B0BA8695-9A5A-4300-AF4C-25BAF0829BA5}" type="presParOf" srcId="{C82BF0F9-F314-44D6-AE3A-FC00CD257CF0}" destId="{EFF41824-A62A-4D24-93A3-E9F4D7ECECCE}" srcOrd="0" destOrd="0" presId="urn:microsoft.com/office/officeart/2005/8/layout/orgChart1"/>
    <dgm:cxn modelId="{5A7FA70A-30BA-4402-A8E5-A924F593C841}" type="presParOf" srcId="{C82BF0F9-F314-44D6-AE3A-FC00CD257CF0}" destId="{466E6EFC-E9D9-435C-8308-3996D1865563}" srcOrd="1" destOrd="0" presId="urn:microsoft.com/office/officeart/2005/8/layout/orgChart1"/>
    <dgm:cxn modelId="{B4F16836-EFDA-429A-9C5D-774794ED191B}" type="presParOf" srcId="{466E6EFC-E9D9-435C-8308-3996D1865563}" destId="{E3C1833F-72EA-435D-821E-5D1AB66C5EFA}" srcOrd="0" destOrd="0" presId="urn:microsoft.com/office/officeart/2005/8/layout/orgChart1"/>
    <dgm:cxn modelId="{C9CE6FB4-E5A3-4151-9270-27D3E78D78B6}" type="presParOf" srcId="{E3C1833F-72EA-435D-821E-5D1AB66C5EFA}" destId="{AC7BF94B-9B01-481E-B06D-6414A98DA00E}" srcOrd="0" destOrd="0" presId="urn:microsoft.com/office/officeart/2005/8/layout/orgChart1"/>
    <dgm:cxn modelId="{B20D26B0-5CE4-47D3-B472-AC329679ED3B}" type="presParOf" srcId="{E3C1833F-72EA-435D-821E-5D1AB66C5EFA}" destId="{DC887746-9661-48A7-9145-DBEB7D49F4A4}" srcOrd="1" destOrd="0" presId="urn:microsoft.com/office/officeart/2005/8/layout/orgChart1"/>
    <dgm:cxn modelId="{BAB3AEF9-CCE6-4E91-9AB4-52F65518213E}" type="presParOf" srcId="{466E6EFC-E9D9-435C-8308-3996D1865563}" destId="{6762DFA9-407B-4456-91EF-BBEE63B9E811}" srcOrd="1" destOrd="0" presId="urn:microsoft.com/office/officeart/2005/8/layout/orgChart1"/>
    <dgm:cxn modelId="{42EE93B7-FB6B-4407-9C7C-E51AB513C7B3}" type="presParOf" srcId="{6762DFA9-407B-4456-91EF-BBEE63B9E811}" destId="{2E6F0069-26FC-48D2-93F5-94AD31B3E688}" srcOrd="0" destOrd="0" presId="urn:microsoft.com/office/officeart/2005/8/layout/orgChart1"/>
    <dgm:cxn modelId="{2739A62C-F035-4023-8391-1BBA638BE875}" type="presParOf" srcId="{6762DFA9-407B-4456-91EF-BBEE63B9E811}" destId="{DED79925-2704-4535-8637-1B97C983ADB4}" srcOrd="1" destOrd="0" presId="urn:microsoft.com/office/officeart/2005/8/layout/orgChart1"/>
    <dgm:cxn modelId="{7F49D7CF-5408-4B57-8FD8-D4416E72F3A3}" type="presParOf" srcId="{DED79925-2704-4535-8637-1B97C983ADB4}" destId="{51FAFD68-E588-4C1C-B239-B01D87BBD347}" srcOrd="0" destOrd="0" presId="urn:microsoft.com/office/officeart/2005/8/layout/orgChart1"/>
    <dgm:cxn modelId="{FFE1C7B2-6F6C-43E6-8D41-26E7FEBE2EA4}" type="presParOf" srcId="{51FAFD68-E588-4C1C-B239-B01D87BBD347}" destId="{6A2C34BB-9364-4F54-99A5-9CF6783B1D06}" srcOrd="0" destOrd="0" presId="urn:microsoft.com/office/officeart/2005/8/layout/orgChart1"/>
    <dgm:cxn modelId="{04436612-DBB1-49E2-9C3D-B26370524AE4}" type="presParOf" srcId="{51FAFD68-E588-4C1C-B239-B01D87BBD347}" destId="{C2C39F99-F03B-455D-ADF4-BA63550DFCE1}" srcOrd="1" destOrd="0" presId="urn:microsoft.com/office/officeart/2005/8/layout/orgChart1"/>
    <dgm:cxn modelId="{88F4859C-FAA9-4DA6-A9C2-3157B4C76D2F}" type="presParOf" srcId="{DED79925-2704-4535-8637-1B97C983ADB4}" destId="{C0615085-AEFB-4408-B6E3-80AB76E98B14}" srcOrd="1" destOrd="0" presId="urn:microsoft.com/office/officeart/2005/8/layout/orgChart1"/>
    <dgm:cxn modelId="{5008DB88-DF93-4AC7-A967-31258EB5ACC7}" type="presParOf" srcId="{C0615085-AEFB-4408-B6E3-80AB76E98B14}" destId="{04577238-AEDC-43C3-B86B-2339D178E5A7}" srcOrd="0" destOrd="0" presId="urn:microsoft.com/office/officeart/2005/8/layout/orgChart1"/>
    <dgm:cxn modelId="{7EFEA644-9817-497A-8D2A-978B7C36C312}" type="presParOf" srcId="{C0615085-AEFB-4408-B6E3-80AB76E98B14}" destId="{E09E61BF-EB8F-4F4F-B946-1141C7914CA2}" srcOrd="1" destOrd="0" presId="urn:microsoft.com/office/officeart/2005/8/layout/orgChart1"/>
    <dgm:cxn modelId="{32B1DE9A-85E3-4594-A2EF-317B6F426FEB}" type="presParOf" srcId="{E09E61BF-EB8F-4F4F-B946-1141C7914CA2}" destId="{C427118D-5792-4283-AF77-0597D2C9B47F}" srcOrd="0" destOrd="0" presId="urn:microsoft.com/office/officeart/2005/8/layout/orgChart1"/>
    <dgm:cxn modelId="{8DD65430-8D46-43E1-BFA0-8A0145D02476}" type="presParOf" srcId="{C427118D-5792-4283-AF77-0597D2C9B47F}" destId="{35388855-EDA6-44A6-9547-5B1C5A0E579D}" srcOrd="0" destOrd="0" presId="urn:microsoft.com/office/officeart/2005/8/layout/orgChart1"/>
    <dgm:cxn modelId="{E9593540-ACDD-4E42-9912-61D71E4AA7AC}" type="presParOf" srcId="{C427118D-5792-4283-AF77-0597D2C9B47F}" destId="{5467FF12-E56B-4EA6-9CBB-76C3C34DD32F}" srcOrd="1" destOrd="0" presId="urn:microsoft.com/office/officeart/2005/8/layout/orgChart1"/>
    <dgm:cxn modelId="{56503833-0F19-4E38-ACB7-E1CFCC61DF90}" type="presParOf" srcId="{E09E61BF-EB8F-4F4F-B946-1141C7914CA2}" destId="{4BDE05BE-BDD0-46EC-9C79-A214A0D42FD6}" srcOrd="1" destOrd="0" presId="urn:microsoft.com/office/officeart/2005/8/layout/orgChart1"/>
    <dgm:cxn modelId="{27A3E9F9-882E-4830-BEFC-94221BEF2341}" type="presParOf" srcId="{E09E61BF-EB8F-4F4F-B946-1141C7914CA2}" destId="{1BC6D113-4234-4FE6-AE8F-B5BB5B9B21B2}" srcOrd="2" destOrd="0" presId="urn:microsoft.com/office/officeart/2005/8/layout/orgChart1"/>
    <dgm:cxn modelId="{AE695A34-908A-4781-9620-08B020597A78}" type="presParOf" srcId="{DED79925-2704-4535-8637-1B97C983ADB4}" destId="{45E15141-5F4A-4C3A-8EA4-7E53420692CC}" srcOrd="2" destOrd="0" presId="urn:microsoft.com/office/officeart/2005/8/layout/orgChart1"/>
    <dgm:cxn modelId="{41EC3DB1-46DC-4833-9E59-2BF701E17627}" type="presParOf" srcId="{466E6EFC-E9D9-435C-8308-3996D1865563}" destId="{03B77ADE-8665-4FC7-81B8-D995A6EF046E}" srcOrd="2" destOrd="0" presId="urn:microsoft.com/office/officeart/2005/8/layout/orgChart1"/>
    <dgm:cxn modelId="{EF2C58D1-4145-408D-86C6-37F5A8050424}" type="presParOf" srcId="{24F3DBAE-1B46-4924-9648-CCBA6B8F85F3}" destId="{64B3F658-CA94-4001-89FB-5C43EDA09B4F}" srcOrd="2" destOrd="0" presId="urn:microsoft.com/office/officeart/2005/8/layout/orgChart1"/>
    <dgm:cxn modelId="{E636F22E-9787-40A6-9E6A-D2DF5067AAC7}" type="presParOf" srcId="{B6210CF7-B9D4-488D-8470-9D7FB0F4901D}" destId="{309B1A2C-3714-4EDE-882F-5E85326560DA}" srcOrd="2" destOrd="0" presId="urn:microsoft.com/office/officeart/2005/8/layout/orgChart1"/>
    <dgm:cxn modelId="{409F5241-56E3-4AD1-A80C-C3A5AB488DE2}" type="presParOf" srcId="{04CE8313-C9CB-4DF4-AB04-08DA635E32C5}" destId="{48856BC5-69F8-4B0B-9E57-7917A32AA735}" srcOrd="4" destOrd="0" presId="urn:microsoft.com/office/officeart/2005/8/layout/orgChart1"/>
    <dgm:cxn modelId="{A6FD8A7B-FE8E-4E2E-9298-F4115B6D28A8}" type="presParOf" srcId="{04CE8313-C9CB-4DF4-AB04-08DA635E32C5}" destId="{427C752A-4978-4EB7-A600-A9C92E07CFB8}" srcOrd="5" destOrd="0" presId="urn:microsoft.com/office/officeart/2005/8/layout/orgChart1"/>
    <dgm:cxn modelId="{CA132B0C-8862-4ABD-8D50-B7F0E27B34CE}" type="presParOf" srcId="{427C752A-4978-4EB7-A600-A9C92E07CFB8}" destId="{C3F9900F-AB5D-4ABD-A4E9-448D22E4250A}" srcOrd="0" destOrd="0" presId="urn:microsoft.com/office/officeart/2005/8/layout/orgChart1"/>
    <dgm:cxn modelId="{D7635E76-5702-486D-B978-CFD72CE7AD0C}" type="presParOf" srcId="{C3F9900F-AB5D-4ABD-A4E9-448D22E4250A}" destId="{D03D343D-6850-4661-9B6C-C18E25584E74}" srcOrd="0" destOrd="0" presId="urn:microsoft.com/office/officeart/2005/8/layout/orgChart1"/>
    <dgm:cxn modelId="{DCFBD22E-E830-4C86-8293-21198BE9B65A}" type="presParOf" srcId="{C3F9900F-AB5D-4ABD-A4E9-448D22E4250A}" destId="{6625FCDC-69F6-42C9-846B-36D54797F0EC}" srcOrd="1" destOrd="0" presId="urn:microsoft.com/office/officeart/2005/8/layout/orgChart1"/>
    <dgm:cxn modelId="{74CFD3E1-5E1D-48F1-B1C2-C73FB7AB0EC1}" type="presParOf" srcId="{427C752A-4978-4EB7-A600-A9C92E07CFB8}" destId="{2187E0DD-5F54-4E29-9CBE-CF14733C9CEC}" srcOrd="1" destOrd="0" presId="urn:microsoft.com/office/officeart/2005/8/layout/orgChart1"/>
    <dgm:cxn modelId="{8459D662-B9E4-4629-96CC-BFDBBAF42C0F}" type="presParOf" srcId="{2187E0DD-5F54-4E29-9CBE-CF14733C9CEC}" destId="{1E464D94-97F0-4B49-B50E-9279B7FD7523}" srcOrd="0" destOrd="0" presId="urn:microsoft.com/office/officeart/2005/8/layout/orgChart1"/>
    <dgm:cxn modelId="{FCE04EB2-746A-43B1-A5F5-834D2FF4D3FD}" type="presParOf" srcId="{2187E0DD-5F54-4E29-9CBE-CF14733C9CEC}" destId="{F78EC9F7-4C1B-41A1-B328-D1608D9A2018}" srcOrd="1" destOrd="0" presId="urn:microsoft.com/office/officeart/2005/8/layout/orgChart1"/>
    <dgm:cxn modelId="{898348BF-D707-448E-BD39-D0C67AC36670}" type="presParOf" srcId="{F78EC9F7-4C1B-41A1-B328-D1608D9A2018}" destId="{A76FD493-687C-4DA7-B348-63765697C8E0}" srcOrd="0" destOrd="0" presId="urn:microsoft.com/office/officeart/2005/8/layout/orgChart1"/>
    <dgm:cxn modelId="{51617EDE-37DD-4682-9700-31318566F662}" type="presParOf" srcId="{A76FD493-687C-4DA7-B348-63765697C8E0}" destId="{B5B1BEDB-E6A6-445C-A33A-93C692396FEA}" srcOrd="0" destOrd="0" presId="urn:microsoft.com/office/officeart/2005/8/layout/orgChart1"/>
    <dgm:cxn modelId="{4F1F18F8-0A0F-486C-B131-D7A9F3456105}" type="presParOf" srcId="{A76FD493-687C-4DA7-B348-63765697C8E0}" destId="{1FFFACE1-7F5C-438D-91A4-AFC8CB161031}" srcOrd="1" destOrd="0" presId="urn:microsoft.com/office/officeart/2005/8/layout/orgChart1"/>
    <dgm:cxn modelId="{02861C25-1FD7-47B6-9F61-0BCBF747DC96}" type="presParOf" srcId="{F78EC9F7-4C1B-41A1-B328-D1608D9A2018}" destId="{0B49BA0D-165D-4086-A7AB-03701104A29B}" srcOrd="1" destOrd="0" presId="urn:microsoft.com/office/officeart/2005/8/layout/orgChart1"/>
    <dgm:cxn modelId="{FEAFB4C6-0FAC-4B70-979A-628809815378}" type="presParOf" srcId="{0B49BA0D-165D-4086-A7AB-03701104A29B}" destId="{0416D1E1-713F-4707-8F31-6863D6B2D7B3}" srcOrd="0" destOrd="0" presId="urn:microsoft.com/office/officeart/2005/8/layout/orgChart1"/>
    <dgm:cxn modelId="{D2886241-46E0-4D9D-8FAF-A8FB56DE5575}" type="presParOf" srcId="{0B49BA0D-165D-4086-A7AB-03701104A29B}" destId="{E24B8EBA-51BF-4BF2-9617-0EB1E441FB35}" srcOrd="1" destOrd="0" presId="urn:microsoft.com/office/officeart/2005/8/layout/orgChart1"/>
    <dgm:cxn modelId="{0D57389F-9AFA-478F-8C5A-1884A00354EF}" type="presParOf" srcId="{E24B8EBA-51BF-4BF2-9617-0EB1E441FB35}" destId="{89B05249-6D8F-4F14-BA99-5CDD9F5F487A}" srcOrd="0" destOrd="0" presId="urn:microsoft.com/office/officeart/2005/8/layout/orgChart1"/>
    <dgm:cxn modelId="{C8C2EB93-AB40-4186-90DB-E551B170282D}" type="presParOf" srcId="{89B05249-6D8F-4F14-BA99-5CDD9F5F487A}" destId="{436BC424-1330-4A95-BBFA-B14A6DF0FF08}" srcOrd="0" destOrd="0" presId="urn:microsoft.com/office/officeart/2005/8/layout/orgChart1"/>
    <dgm:cxn modelId="{CEF5E189-4F65-4F59-8BDC-89943AD0A478}" type="presParOf" srcId="{89B05249-6D8F-4F14-BA99-5CDD9F5F487A}" destId="{8A713C0F-4223-459B-AF7F-415E627F32E6}" srcOrd="1" destOrd="0" presId="urn:microsoft.com/office/officeart/2005/8/layout/orgChart1"/>
    <dgm:cxn modelId="{C3F94931-E169-4BB1-B64E-7945AE3E301A}" type="presParOf" srcId="{E24B8EBA-51BF-4BF2-9617-0EB1E441FB35}" destId="{FE3BDA13-C731-4707-9146-4B6B6F861D33}" srcOrd="1" destOrd="0" presId="urn:microsoft.com/office/officeart/2005/8/layout/orgChart1"/>
    <dgm:cxn modelId="{4CC70EB0-2588-4998-B794-0491EE34B27A}" type="presParOf" srcId="{E24B8EBA-51BF-4BF2-9617-0EB1E441FB35}" destId="{398D43B8-19E2-460C-B068-65B8B88EE2F4}" srcOrd="2" destOrd="0" presId="urn:microsoft.com/office/officeart/2005/8/layout/orgChart1"/>
    <dgm:cxn modelId="{3A7B62C8-5E4C-4F9D-A156-64EF5E705F77}" type="presParOf" srcId="{F78EC9F7-4C1B-41A1-B328-D1608D9A2018}" destId="{A01122CC-7FFF-4821-B6AD-92D4B76F41F1}" srcOrd="2" destOrd="0" presId="urn:microsoft.com/office/officeart/2005/8/layout/orgChart1"/>
    <dgm:cxn modelId="{4809F4B3-1FD9-4514-B6E1-54F7C9A9D18A}" type="presParOf" srcId="{427C752A-4978-4EB7-A600-A9C92E07CFB8}" destId="{8285FA02-3C91-4A4F-9D4F-F1C36EA7D52D}" srcOrd="2" destOrd="0" presId="urn:microsoft.com/office/officeart/2005/8/layout/orgChart1"/>
    <dgm:cxn modelId="{F0632466-E18E-4AD0-BBB9-B844019B68B1}" type="presParOf" srcId="{31FBF488-AED4-4E21-8AE2-A8FA2020125B}" destId="{CC979678-B233-4FA6-9696-B19F9EC1B5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DAB451-2DCB-461B-8335-174C7684A18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5392EC2-C931-45A4-88B6-65AD5A4FEA9B}">
      <dgm:prSet phldrT="[Texto]" custT="1"/>
      <dgm:spPr/>
      <dgm:t>
        <a:bodyPr/>
        <a:lstStyle/>
        <a:p>
          <a:r>
            <a:rPr lang="es-MX" sz="2800" dirty="0" smtClean="0">
              <a:latin typeface="Century Gothic" panose="020B0502020202020204" pitchFamily="34" charset="0"/>
            </a:rPr>
            <a:t>Identidad profesional del maestro</a:t>
          </a:r>
          <a:endParaRPr lang="es-MX" sz="2800" dirty="0">
            <a:latin typeface="Century Gothic" panose="020B0502020202020204" pitchFamily="34" charset="0"/>
          </a:endParaRPr>
        </a:p>
      </dgm:t>
    </dgm:pt>
    <dgm:pt modelId="{F3D3D296-B9A0-413F-B734-9FAAC1E508B4}" type="parTrans" cxnId="{F5444FDB-D2A6-484C-A19B-A05A806DA43A}">
      <dgm:prSet/>
      <dgm:spPr/>
      <dgm:t>
        <a:bodyPr/>
        <a:lstStyle/>
        <a:p>
          <a:endParaRPr lang="es-MX"/>
        </a:p>
      </dgm:t>
    </dgm:pt>
    <dgm:pt modelId="{94DD1FB0-B952-4B4C-A0DE-931B87A0CEE4}" type="sibTrans" cxnId="{F5444FDB-D2A6-484C-A19B-A05A806DA43A}">
      <dgm:prSet/>
      <dgm:spPr/>
      <dgm:t>
        <a:bodyPr/>
        <a:lstStyle/>
        <a:p>
          <a:endParaRPr lang="es-MX"/>
        </a:p>
      </dgm:t>
    </dgm:pt>
    <dgm:pt modelId="{AAD32266-5FF1-4971-992F-0CA026864548}">
      <dgm:prSet phldrT="[Texto]"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Revalorar y fortalecer la labor del docente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078B97FD-EFB5-42C8-A2F2-72F481D4EE8C}" type="parTrans" cxnId="{8B6056EE-AE4D-429D-8921-61EE1B8CB1B3}">
      <dgm:prSet/>
      <dgm:spPr/>
      <dgm:t>
        <a:bodyPr/>
        <a:lstStyle/>
        <a:p>
          <a:endParaRPr lang="es-MX"/>
        </a:p>
      </dgm:t>
    </dgm:pt>
    <dgm:pt modelId="{C2562C73-8793-405C-B5A4-B036A5E54864}" type="sibTrans" cxnId="{8B6056EE-AE4D-429D-8921-61EE1B8CB1B3}">
      <dgm:prSet/>
      <dgm:spPr/>
      <dgm:t>
        <a:bodyPr/>
        <a:lstStyle/>
        <a:p>
          <a:endParaRPr lang="es-MX"/>
        </a:p>
      </dgm:t>
    </dgm:pt>
    <dgm:pt modelId="{4D29D8F6-7BE0-4BB8-BDAD-D7EC5D26A009}">
      <dgm:prSet phldrT="[Texto]"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Gestión educativa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01B2CE78-3B11-49F5-9A5E-B391F65049F1}" type="parTrans" cxnId="{E8E3E9EC-C32F-4DBB-A0AC-72716B26A391}">
      <dgm:prSet/>
      <dgm:spPr/>
      <dgm:t>
        <a:bodyPr/>
        <a:lstStyle/>
        <a:p>
          <a:endParaRPr lang="es-MX"/>
        </a:p>
      </dgm:t>
    </dgm:pt>
    <dgm:pt modelId="{1AFB78FC-F1E7-48C0-B0E7-5B2F891E5A86}" type="sibTrans" cxnId="{E8E3E9EC-C32F-4DBB-A0AC-72716B26A391}">
      <dgm:prSet/>
      <dgm:spPr/>
      <dgm:t>
        <a:bodyPr/>
        <a:lstStyle/>
        <a:p>
          <a:endParaRPr lang="es-MX"/>
        </a:p>
      </dgm:t>
    </dgm:pt>
    <dgm:pt modelId="{6824FA82-018C-4D5D-B10B-8F139C1DDBF5}">
      <dgm:prSet phldrT="[Texto]"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Profesor al tener una profesión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D9736FD5-BC68-4961-B1FA-91A82FF872CE}" type="parTrans" cxnId="{E7EDDC21-7AA5-471B-BB49-B0FE8F6F9BA5}">
      <dgm:prSet/>
      <dgm:spPr/>
      <dgm:t>
        <a:bodyPr/>
        <a:lstStyle/>
        <a:p>
          <a:endParaRPr lang="es-MX"/>
        </a:p>
      </dgm:t>
    </dgm:pt>
    <dgm:pt modelId="{653D06CA-B739-4634-B722-E2768366D9F5}" type="sibTrans" cxnId="{E7EDDC21-7AA5-471B-BB49-B0FE8F6F9BA5}">
      <dgm:prSet/>
      <dgm:spPr/>
      <dgm:t>
        <a:bodyPr/>
        <a:lstStyle/>
        <a:p>
          <a:endParaRPr lang="es-MX"/>
        </a:p>
      </dgm:t>
    </dgm:pt>
    <dgm:pt modelId="{29D21E2C-6823-4503-8C02-D2E3B5906E7F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Mejora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211B289C-7593-4DCB-BE54-AD75FBFC7861}" type="parTrans" cxnId="{8CB00AB1-0109-47F8-8B22-D5EEB67AEF48}">
      <dgm:prSet/>
      <dgm:spPr/>
      <dgm:t>
        <a:bodyPr/>
        <a:lstStyle/>
        <a:p>
          <a:endParaRPr lang="es-MX"/>
        </a:p>
      </dgm:t>
    </dgm:pt>
    <dgm:pt modelId="{CCA2F9D9-06E6-4E7E-B867-082F00E1B43C}" type="sibTrans" cxnId="{8CB00AB1-0109-47F8-8B22-D5EEB67AEF48}">
      <dgm:prSet/>
      <dgm:spPr/>
      <dgm:t>
        <a:bodyPr/>
        <a:lstStyle/>
        <a:p>
          <a:endParaRPr lang="es-MX"/>
        </a:p>
      </dgm:t>
    </dgm:pt>
    <dgm:pt modelId="{EC8165B5-1873-4B72-A754-BD412215C3AE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Competencias profesionales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F599A51E-F972-4DA9-B6FE-8232616A8AC7}" type="parTrans" cxnId="{EDDE4231-27AA-4235-8934-094EF4B929E6}">
      <dgm:prSet/>
      <dgm:spPr/>
      <dgm:t>
        <a:bodyPr/>
        <a:lstStyle/>
        <a:p>
          <a:endParaRPr lang="es-MX"/>
        </a:p>
      </dgm:t>
    </dgm:pt>
    <dgm:pt modelId="{FBBE43DD-DAFC-4777-81BC-177B3E1A37C1}" type="sibTrans" cxnId="{EDDE4231-27AA-4235-8934-094EF4B929E6}">
      <dgm:prSet/>
      <dgm:spPr/>
      <dgm:t>
        <a:bodyPr/>
        <a:lstStyle/>
        <a:p>
          <a:endParaRPr lang="es-MX"/>
        </a:p>
      </dgm:t>
    </dgm:pt>
    <dgm:pt modelId="{2052BF41-551B-4CA3-955A-E41A6ADEBC1C}" type="asst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Su preparación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7F504E5B-99BC-4812-90C4-C1C8BA485341}" type="parTrans" cxnId="{32A05AE9-6B18-4BAE-8B6A-CD8B09A1C314}">
      <dgm:prSet/>
      <dgm:spPr/>
      <dgm:t>
        <a:bodyPr/>
        <a:lstStyle/>
        <a:p>
          <a:endParaRPr lang="es-MX"/>
        </a:p>
      </dgm:t>
    </dgm:pt>
    <dgm:pt modelId="{389AD674-DDBE-4727-8FF0-9B61418B2438}" type="sibTrans" cxnId="{32A05AE9-6B18-4BAE-8B6A-CD8B09A1C314}">
      <dgm:prSet/>
      <dgm:spPr/>
      <dgm:t>
        <a:bodyPr/>
        <a:lstStyle/>
        <a:p>
          <a:endParaRPr lang="es-MX"/>
        </a:p>
      </dgm:t>
    </dgm:pt>
    <dgm:pt modelId="{1BBD6826-B641-40D4-AA7E-A29B0700896C}" type="asst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Equilibrio emocional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3FF118E8-1243-44C7-BB10-7A5649AE26B8}" type="parTrans" cxnId="{06BC41F7-4808-4E6F-B1B4-FE44D04A06BB}">
      <dgm:prSet/>
      <dgm:spPr/>
      <dgm:t>
        <a:bodyPr/>
        <a:lstStyle/>
        <a:p>
          <a:endParaRPr lang="es-MX"/>
        </a:p>
      </dgm:t>
    </dgm:pt>
    <dgm:pt modelId="{951A2831-CD6A-476A-B0AB-2BACCB15A663}" type="sibTrans" cxnId="{06BC41F7-4808-4E6F-B1B4-FE44D04A06BB}">
      <dgm:prSet/>
      <dgm:spPr/>
      <dgm:t>
        <a:bodyPr/>
        <a:lstStyle/>
        <a:p>
          <a:endParaRPr lang="es-MX"/>
        </a:p>
      </dgm:t>
    </dgm:pt>
    <dgm:pt modelId="{CB9F3076-63FF-40B1-810C-1E8DB804D50A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En comportamientos violentos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CD0F51BF-04E3-4274-A8AA-6BC6EAA44CAF}" type="parTrans" cxnId="{210D77A0-B934-4C4A-90BA-D3E80345E89A}">
      <dgm:prSet/>
      <dgm:spPr/>
      <dgm:t>
        <a:bodyPr/>
        <a:lstStyle/>
        <a:p>
          <a:endParaRPr lang="es-MX"/>
        </a:p>
      </dgm:t>
    </dgm:pt>
    <dgm:pt modelId="{EBDBE656-B16C-40F5-BB98-9E92DE5BEB3F}" type="sibTrans" cxnId="{210D77A0-B934-4C4A-90BA-D3E80345E89A}">
      <dgm:prSet/>
      <dgm:spPr/>
      <dgm:t>
        <a:bodyPr/>
        <a:lstStyle/>
        <a:p>
          <a:endParaRPr lang="es-MX"/>
        </a:p>
      </dgm:t>
    </dgm:pt>
    <dgm:pt modelId="{D9E1B02E-E0BD-47D4-8266-73DED5F407B9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Exige al profesora disponer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A16DD118-3003-44DC-B8FE-B3816FC45D83}" type="parTrans" cxnId="{31556389-5ACB-466F-AED5-65ACDCB9B238}">
      <dgm:prSet/>
      <dgm:spPr/>
      <dgm:t>
        <a:bodyPr/>
        <a:lstStyle/>
        <a:p>
          <a:endParaRPr lang="es-MX"/>
        </a:p>
      </dgm:t>
    </dgm:pt>
    <dgm:pt modelId="{3C6A32A5-E84E-4CEE-BA7F-4BA0ADEEECBD}" type="sibTrans" cxnId="{31556389-5ACB-466F-AED5-65ACDCB9B238}">
      <dgm:prSet/>
      <dgm:spPr/>
      <dgm:t>
        <a:bodyPr/>
        <a:lstStyle/>
        <a:p>
          <a:endParaRPr lang="es-MX"/>
        </a:p>
      </dgm:t>
    </dgm:pt>
    <dgm:pt modelId="{AF29083E-04E8-4797-9E23-024F590039C1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Competencias y habilidades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D1BF4CDD-94BD-4134-8FD1-F3EA5A81D3C8}" type="parTrans" cxnId="{97EBAC79-C655-40F3-AA7A-DCA576C3009D}">
      <dgm:prSet/>
      <dgm:spPr/>
      <dgm:t>
        <a:bodyPr/>
        <a:lstStyle/>
        <a:p>
          <a:endParaRPr lang="es-MX"/>
        </a:p>
      </dgm:t>
    </dgm:pt>
    <dgm:pt modelId="{582FCA49-AFDB-4E50-A3C5-0C33FEB1EB76}" type="sibTrans" cxnId="{97EBAC79-C655-40F3-AA7A-DCA576C3009D}">
      <dgm:prSet/>
      <dgm:spPr/>
      <dgm:t>
        <a:bodyPr/>
        <a:lstStyle/>
        <a:p>
          <a:endParaRPr lang="es-MX"/>
        </a:p>
      </dgm:t>
    </dgm:pt>
    <dgm:pt modelId="{73C932B8-8CA7-4168-BB80-662C563D3EE7}" type="asst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Mantener la autoridad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D72E51E5-6721-4181-BC5B-C3954F17D08C}" type="parTrans" cxnId="{F09AF1EE-5263-4F93-BDA7-61ADC0115274}">
      <dgm:prSet/>
      <dgm:spPr/>
      <dgm:t>
        <a:bodyPr/>
        <a:lstStyle/>
        <a:p>
          <a:endParaRPr lang="es-MX"/>
        </a:p>
      </dgm:t>
    </dgm:pt>
    <dgm:pt modelId="{90BECAFB-E8C8-407B-AAFD-47ACA0E604AF}" type="sibTrans" cxnId="{F09AF1EE-5263-4F93-BDA7-61ADC0115274}">
      <dgm:prSet/>
      <dgm:spPr/>
      <dgm:t>
        <a:bodyPr/>
        <a:lstStyle/>
        <a:p>
          <a:endParaRPr lang="es-MX"/>
        </a:p>
      </dgm:t>
    </dgm:pt>
    <dgm:pt modelId="{5504B173-F5C3-4A16-A6B4-9F01823C12B8}" type="asst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Tener un esquema de valores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8E0E777D-00E2-44E0-A99B-1F49BC226783}" type="parTrans" cxnId="{3DA4F662-CBF9-4453-BF5D-1A3D9F1CF199}">
      <dgm:prSet/>
      <dgm:spPr/>
      <dgm:t>
        <a:bodyPr/>
        <a:lstStyle/>
        <a:p>
          <a:endParaRPr lang="es-MX"/>
        </a:p>
      </dgm:t>
    </dgm:pt>
    <dgm:pt modelId="{1D6F6098-1258-4BB6-94C2-3F421672154D}" type="sibTrans" cxnId="{3DA4F662-CBF9-4453-BF5D-1A3D9F1CF199}">
      <dgm:prSet/>
      <dgm:spPr/>
      <dgm:t>
        <a:bodyPr/>
        <a:lstStyle/>
        <a:p>
          <a:endParaRPr lang="es-MX"/>
        </a:p>
      </dgm:t>
    </dgm:pt>
    <dgm:pt modelId="{191CB823-6E61-4CE7-8219-3B74544567B5}" type="asst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Demostrar seguridad y confianza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D7AF9772-CB0D-4961-A385-B31AD1519B1D}" type="parTrans" cxnId="{2A7F955A-B121-44DA-8E81-5942C7C22ACE}">
      <dgm:prSet/>
      <dgm:spPr/>
      <dgm:t>
        <a:bodyPr/>
        <a:lstStyle/>
        <a:p>
          <a:endParaRPr lang="es-MX"/>
        </a:p>
      </dgm:t>
    </dgm:pt>
    <dgm:pt modelId="{9C49CD86-A9E9-4711-BA98-4192466AB065}" type="sibTrans" cxnId="{2A7F955A-B121-44DA-8E81-5942C7C22ACE}">
      <dgm:prSet/>
      <dgm:spPr/>
      <dgm:t>
        <a:bodyPr/>
        <a:lstStyle/>
        <a:p>
          <a:endParaRPr lang="es-MX"/>
        </a:p>
      </dgm:t>
    </dgm:pt>
    <dgm:pt modelId="{8D6A2636-455D-4610-A0AB-0D411049C39B}" type="asst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Dialogar, negociar y comprender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D46D47FB-604A-4D7F-AED3-8E33C2E3115A}" type="parTrans" cxnId="{1AA05A5C-4D66-4F16-B136-C563FDA68F6B}">
      <dgm:prSet/>
      <dgm:spPr/>
      <dgm:t>
        <a:bodyPr/>
        <a:lstStyle/>
        <a:p>
          <a:endParaRPr lang="es-MX"/>
        </a:p>
      </dgm:t>
    </dgm:pt>
    <dgm:pt modelId="{F1A777B5-217C-4432-AA00-7B1C7DBDDB10}" type="sibTrans" cxnId="{1AA05A5C-4D66-4F16-B136-C563FDA68F6B}">
      <dgm:prSet/>
      <dgm:spPr/>
      <dgm:t>
        <a:bodyPr/>
        <a:lstStyle/>
        <a:p>
          <a:endParaRPr lang="es-MX"/>
        </a:p>
      </dgm:t>
    </dgm:pt>
    <dgm:pt modelId="{F6AF6182-CBE3-4540-804C-7C277E07289E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Respeta y valorada 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46832078-5F61-482F-96F4-04A77B6EA3FE}" type="parTrans" cxnId="{4E7C7C92-E871-4412-81F1-FD6EC4E7C33C}">
      <dgm:prSet/>
      <dgm:spPr/>
      <dgm:t>
        <a:bodyPr/>
        <a:lstStyle/>
        <a:p>
          <a:endParaRPr lang="es-MX"/>
        </a:p>
      </dgm:t>
    </dgm:pt>
    <dgm:pt modelId="{6D2F9346-D384-4ABE-B7FE-6D34FCB16884}" type="sibTrans" cxnId="{4E7C7C92-E871-4412-81F1-FD6EC4E7C33C}">
      <dgm:prSet/>
      <dgm:spPr/>
      <dgm:t>
        <a:bodyPr/>
        <a:lstStyle/>
        <a:p>
          <a:endParaRPr lang="es-MX"/>
        </a:p>
      </dgm:t>
    </dgm:pt>
    <dgm:pt modelId="{DD39BD9A-13C6-4CC8-B345-11FC4DC94B81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Adquiere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FE15F64D-54B6-4432-9ADF-CAAE8881F1CA}" type="parTrans" cxnId="{4DAEEE1E-C75B-48EF-9AFB-990882D3139E}">
      <dgm:prSet/>
      <dgm:spPr/>
      <dgm:t>
        <a:bodyPr/>
        <a:lstStyle/>
        <a:p>
          <a:endParaRPr lang="es-MX"/>
        </a:p>
      </dgm:t>
    </dgm:pt>
    <dgm:pt modelId="{A35B78E9-D415-4B7C-8E30-8B64CFC07FA6}" type="sibTrans" cxnId="{4DAEEE1E-C75B-48EF-9AFB-990882D3139E}">
      <dgm:prSet/>
      <dgm:spPr/>
      <dgm:t>
        <a:bodyPr/>
        <a:lstStyle/>
        <a:p>
          <a:endParaRPr lang="es-MX"/>
        </a:p>
      </dgm:t>
    </dgm:pt>
    <dgm:pt modelId="{6B2771AA-5F81-47DF-B007-AAE6ABEF2339}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Identidad personal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77D21C38-D53E-4350-B79E-5CE6086D3629}" type="parTrans" cxnId="{4BBA340A-AC9A-494F-82B7-9F0190CA3B50}">
      <dgm:prSet/>
      <dgm:spPr/>
      <dgm:t>
        <a:bodyPr/>
        <a:lstStyle/>
        <a:p>
          <a:endParaRPr lang="es-MX"/>
        </a:p>
      </dgm:t>
    </dgm:pt>
    <dgm:pt modelId="{9F6082C2-C2FC-4AB8-B5A0-D2A54B6DA4CB}" type="sibTrans" cxnId="{4BBA340A-AC9A-494F-82B7-9F0190CA3B50}">
      <dgm:prSet/>
      <dgm:spPr/>
      <dgm:t>
        <a:bodyPr/>
        <a:lstStyle/>
        <a:p>
          <a:endParaRPr lang="es-MX"/>
        </a:p>
      </dgm:t>
    </dgm:pt>
    <dgm:pt modelId="{0025D0D7-E1C4-4618-996F-D6B558F96E54}" type="asst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Sentido de pertenencia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B6804F65-2380-4050-BAF5-A7887EA6E0D5}" type="parTrans" cxnId="{8DB0B8E7-344A-4676-B2BB-0331C22AC579}">
      <dgm:prSet/>
      <dgm:spPr/>
      <dgm:t>
        <a:bodyPr/>
        <a:lstStyle/>
        <a:p>
          <a:endParaRPr lang="es-MX"/>
        </a:p>
      </dgm:t>
    </dgm:pt>
    <dgm:pt modelId="{C2760372-42A5-48A5-A50B-18DE37A7A0C1}" type="sibTrans" cxnId="{8DB0B8E7-344A-4676-B2BB-0331C22AC579}">
      <dgm:prSet/>
      <dgm:spPr/>
      <dgm:t>
        <a:bodyPr/>
        <a:lstStyle/>
        <a:p>
          <a:endParaRPr lang="es-MX"/>
        </a:p>
      </dgm:t>
    </dgm:pt>
    <dgm:pt modelId="{1E2611A7-42C4-47E7-BFB3-71EB75C8C1AF}" type="asst">
      <dgm:prSet custT="1"/>
      <dgm:spPr/>
      <dgm:t>
        <a:bodyPr/>
        <a:lstStyle/>
        <a:p>
          <a:r>
            <a:rPr lang="es-MX" sz="1400" dirty="0" smtClean="0">
              <a:latin typeface="Century Gothic" panose="020B0502020202020204" pitchFamily="34" charset="0"/>
            </a:rPr>
            <a:t>Autoestima</a:t>
          </a:r>
          <a:endParaRPr lang="es-MX" sz="1400" dirty="0">
            <a:latin typeface="Century Gothic" panose="020B0502020202020204" pitchFamily="34" charset="0"/>
          </a:endParaRPr>
        </a:p>
      </dgm:t>
    </dgm:pt>
    <dgm:pt modelId="{8BB39A4C-A16D-4C9D-9806-400FCE543944}" type="parTrans" cxnId="{4B356B2D-CA9A-4F86-ACE4-7C977DD1B930}">
      <dgm:prSet/>
      <dgm:spPr/>
      <dgm:t>
        <a:bodyPr/>
        <a:lstStyle/>
        <a:p>
          <a:endParaRPr lang="es-MX"/>
        </a:p>
      </dgm:t>
    </dgm:pt>
    <dgm:pt modelId="{E0B2985E-7FA5-4C4C-A394-096308D7701F}" type="sibTrans" cxnId="{4B356B2D-CA9A-4F86-ACE4-7C977DD1B930}">
      <dgm:prSet/>
      <dgm:spPr/>
      <dgm:t>
        <a:bodyPr/>
        <a:lstStyle/>
        <a:p>
          <a:endParaRPr lang="es-MX"/>
        </a:p>
      </dgm:t>
    </dgm:pt>
    <dgm:pt modelId="{F5AC89BC-3A84-47B4-82D1-A9E702F666DA}" type="pres">
      <dgm:prSet presAssocID="{8CDAB451-2DCB-461B-8335-174C7684A1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BB67087-BA13-4B75-9538-EDBEB7E73C28}" type="pres">
      <dgm:prSet presAssocID="{A5392EC2-C931-45A4-88B6-65AD5A4FEA9B}" presName="hierRoot1" presStyleCnt="0">
        <dgm:presLayoutVars>
          <dgm:hierBranch val="init"/>
        </dgm:presLayoutVars>
      </dgm:prSet>
      <dgm:spPr/>
    </dgm:pt>
    <dgm:pt modelId="{EA9A462F-04AA-4224-8B22-2A4E5F9ED1D3}" type="pres">
      <dgm:prSet presAssocID="{A5392EC2-C931-45A4-88B6-65AD5A4FEA9B}" presName="rootComposite1" presStyleCnt="0"/>
      <dgm:spPr/>
    </dgm:pt>
    <dgm:pt modelId="{1FF652AE-EF13-4D42-8737-9D7CF00160B9}" type="pres">
      <dgm:prSet presAssocID="{A5392EC2-C931-45A4-88B6-65AD5A4FEA9B}" presName="rootText1" presStyleLbl="node0" presStyleIdx="0" presStyleCnt="1" custScaleX="505581" custScaleY="15309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183A36B-0E3D-492C-BA0A-98C4E341D467}" type="pres">
      <dgm:prSet presAssocID="{A5392EC2-C931-45A4-88B6-65AD5A4FEA9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8D5D3F34-79AE-4227-A38B-BAD5FDA848B1}" type="pres">
      <dgm:prSet presAssocID="{A5392EC2-C931-45A4-88B6-65AD5A4FEA9B}" presName="hierChild2" presStyleCnt="0"/>
      <dgm:spPr/>
    </dgm:pt>
    <dgm:pt modelId="{024AAD16-3293-4170-BB5F-A382D1012811}" type="pres">
      <dgm:prSet presAssocID="{078B97FD-EFB5-42C8-A2F2-72F481D4EE8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A782858B-5D28-4666-8F57-115E8817279E}" type="pres">
      <dgm:prSet presAssocID="{AAD32266-5FF1-4971-992F-0CA026864548}" presName="hierRoot2" presStyleCnt="0">
        <dgm:presLayoutVars>
          <dgm:hierBranch val="init"/>
        </dgm:presLayoutVars>
      </dgm:prSet>
      <dgm:spPr/>
    </dgm:pt>
    <dgm:pt modelId="{8F3FDAEA-0AB6-4A66-9A9E-AD7EA196E1C2}" type="pres">
      <dgm:prSet presAssocID="{AAD32266-5FF1-4971-992F-0CA026864548}" presName="rootComposite" presStyleCnt="0"/>
      <dgm:spPr/>
    </dgm:pt>
    <dgm:pt modelId="{F6FBD17D-F261-4CD0-B042-99DEED0F9D9E}" type="pres">
      <dgm:prSet presAssocID="{AAD32266-5FF1-4971-992F-0CA026864548}" presName="rootText" presStyleLbl="node2" presStyleIdx="0" presStyleCnt="3" custScaleX="263264" custScaleY="1719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33EC511-A9CB-4C9F-B77A-1E0C5CEF7CF4}" type="pres">
      <dgm:prSet presAssocID="{AAD32266-5FF1-4971-992F-0CA026864548}" presName="rootConnector" presStyleLbl="node2" presStyleIdx="0" presStyleCnt="3"/>
      <dgm:spPr/>
      <dgm:t>
        <a:bodyPr/>
        <a:lstStyle/>
        <a:p>
          <a:endParaRPr lang="es-MX"/>
        </a:p>
      </dgm:t>
    </dgm:pt>
    <dgm:pt modelId="{499BC138-EC55-4892-BC72-31E1840302ED}" type="pres">
      <dgm:prSet presAssocID="{AAD32266-5FF1-4971-992F-0CA026864548}" presName="hierChild4" presStyleCnt="0"/>
      <dgm:spPr/>
    </dgm:pt>
    <dgm:pt modelId="{124B1131-74AD-4BB4-B982-C053DA19611C}" type="pres">
      <dgm:prSet presAssocID="{211B289C-7593-4DCB-BE54-AD75FBFC7861}" presName="Name37" presStyleLbl="parChTrans1D3" presStyleIdx="0" presStyleCnt="3"/>
      <dgm:spPr/>
      <dgm:t>
        <a:bodyPr/>
        <a:lstStyle/>
        <a:p>
          <a:endParaRPr lang="es-MX"/>
        </a:p>
      </dgm:t>
    </dgm:pt>
    <dgm:pt modelId="{79E167E3-C966-4502-B5A9-3EBF8A813359}" type="pres">
      <dgm:prSet presAssocID="{29D21E2C-6823-4503-8C02-D2E3B5906E7F}" presName="hierRoot2" presStyleCnt="0">
        <dgm:presLayoutVars>
          <dgm:hierBranch val="init"/>
        </dgm:presLayoutVars>
      </dgm:prSet>
      <dgm:spPr/>
    </dgm:pt>
    <dgm:pt modelId="{CB1AE5C3-99A1-40B7-915D-89F82003C0BF}" type="pres">
      <dgm:prSet presAssocID="{29D21E2C-6823-4503-8C02-D2E3B5906E7F}" presName="rootComposite" presStyleCnt="0"/>
      <dgm:spPr/>
    </dgm:pt>
    <dgm:pt modelId="{814808FB-6F6F-48D8-892A-B1D8769B5EE2}" type="pres">
      <dgm:prSet presAssocID="{29D21E2C-6823-4503-8C02-D2E3B5906E7F}" presName="rootText" presStyleLbl="node3" presStyleIdx="0" presStyleCnt="3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A64C110-79B1-463C-96BF-628318A75563}" type="pres">
      <dgm:prSet presAssocID="{29D21E2C-6823-4503-8C02-D2E3B5906E7F}" presName="rootConnector" presStyleLbl="node3" presStyleIdx="0" presStyleCnt="3"/>
      <dgm:spPr/>
      <dgm:t>
        <a:bodyPr/>
        <a:lstStyle/>
        <a:p>
          <a:endParaRPr lang="es-MX"/>
        </a:p>
      </dgm:t>
    </dgm:pt>
    <dgm:pt modelId="{93F59AAE-6659-43B7-8A96-6AF5B192CD09}" type="pres">
      <dgm:prSet presAssocID="{29D21E2C-6823-4503-8C02-D2E3B5906E7F}" presName="hierChild4" presStyleCnt="0"/>
      <dgm:spPr/>
    </dgm:pt>
    <dgm:pt modelId="{7C31698C-96A3-4577-90AE-4147F38F2ECA}" type="pres">
      <dgm:prSet presAssocID="{F599A51E-F972-4DA9-B6FE-8232616A8AC7}" presName="Name37" presStyleLbl="parChTrans1D4" presStyleIdx="0" presStyleCnt="13"/>
      <dgm:spPr/>
      <dgm:t>
        <a:bodyPr/>
        <a:lstStyle/>
        <a:p>
          <a:endParaRPr lang="es-MX"/>
        </a:p>
      </dgm:t>
    </dgm:pt>
    <dgm:pt modelId="{1E0953C3-75E1-4CA4-BAAE-9605C2CCD20A}" type="pres">
      <dgm:prSet presAssocID="{EC8165B5-1873-4B72-A754-BD412215C3AE}" presName="hierRoot2" presStyleCnt="0">
        <dgm:presLayoutVars>
          <dgm:hierBranch val="init"/>
        </dgm:presLayoutVars>
      </dgm:prSet>
      <dgm:spPr/>
    </dgm:pt>
    <dgm:pt modelId="{EF457522-5E66-4BE2-9295-8F8E638387E2}" type="pres">
      <dgm:prSet presAssocID="{EC8165B5-1873-4B72-A754-BD412215C3AE}" presName="rootComposite" presStyleCnt="0"/>
      <dgm:spPr/>
    </dgm:pt>
    <dgm:pt modelId="{BFDFBDB9-644C-4BD9-9A7E-9939E5482254}" type="pres">
      <dgm:prSet presAssocID="{EC8165B5-1873-4B72-A754-BD412215C3AE}" presName="rootText" presStyleLbl="node4" presStyleIdx="0" presStyleCnt="5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27F0B1F-2A0F-4F5F-8D15-7486DACEFB7F}" type="pres">
      <dgm:prSet presAssocID="{EC8165B5-1873-4B72-A754-BD412215C3AE}" presName="rootConnector" presStyleLbl="node4" presStyleIdx="0" presStyleCnt="5"/>
      <dgm:spPr/>
      <dgm:t>
        <a:bodyPr/>
        <a:lstStyle/>
        <a:p>
          <a:endParaRPr lang="es-MX"/>
        </a:p>
      </dgm:t>
    </dgm:pt>
    <dgm:pt modelId="{CC4F01F0-C0F8-4A5D-97E2-C6E57696FBAD}" type="pres">
      <dgm:prSet presAssocID="{EC8165B5-1873-4B72-A754-BD412215C3AE}" presName="hierChild4" presStyleCnt="0"/>
      <dgm:spPr/>
    </dgm:pt>
    <dgm:pt modelId="{E70D3BE0-A1AC-42E0-A014-B9ACC55FB859}" type="pres">
      <dgm:prSet presAssocID="{EC8165B5-1873-4B72-A754-BD412215C3AE}" presName="hierChild5" presStyleCnt="0"/>
      <dgm:spPr/>
    </dgm:pt>
    <dgm:pt modelId="{EA0BBAA8-7677-4D89-970A-6135F8E1DB61}" type="pres">
      <dgm:prSet presAssocID="{7F504E5B-99BC-4812-90C4-C1C8BA485341}" presName="Name111" presStyleLbl="parChTrans1D4" presStyleIdx="1" presStyleCnt="13"/>
      <dgm:spPr/>
      <dgm:t>
        <a:bodyPr/>
        <a:lstStyle/>
        <a:p>
          <a:endParaRPr lang="es-MX"/>
        </a:p>
      </dgm:t>
    </dgm:pt>
    <dgm:pt modelId="{A097B558-1913-42FA-9B00-B18A18702C85}" type="pres">
      <dgm:prSet presAssocID="{2052BF41-551B-4CA3-955A-E41A6ADEBC1C}" presName="hierRoot3" presStyleCnt="0">
        <dgm:presLayoutVars>
          <dgm:hierBranch val="init"/>
        </dgm:presLayoutVars>
      </dgm:prSet>
      <dgm:spPr/>
    </dgm:pt>
    <dgm:pt modelId="{D85186B4-4081-4BDC-8687-43E689917B94}" type="pres">
      <dgm:prSet presAssocID="{2052BF41-551B-4CA3-955A-E41A6ADEBC1C}" presName="rootComposite3" presStyleCnt="0"/>
      <dgm:spPr/>
    </dgm:pt>
    <dgm:pt modelId="{C6E5DA5A-C91A-46E2-A442-EEDBA1D92A80}" type="pres">
      <dgm:prSet presAssocID="{2052BF41-551B-4CA3-955A-E41A6ADEBC1C}" presName="rootText3" presStyleLbl="asst4" presStyleIdx="0" presStyleCnt="8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FB73952-1465-4915-B597-B236AACDE55B}" type="pres">
      <dgm:prSet presAssocID="{2052BF41-551B-4CA3-955A-E41A6ADEBC1C}" presName="rootConnector3" presStyleLbl="asst4" presStyleIdx="0" presStyleCnt="8"/>
      <dgm:spPr/>
      <dgm:t>
        <a:bodyPr/>
        <a:lstStyle/>
        <a:p>
          <a:endParaRPr lang="es-MX"/>
        </a:p>
      </dgm:t>
    </dgm:pt>
    <dgm:pt modelId="{F87FBEF9-F5E8-41A2-8E80-B45B7217BE6F}" type="pres">
      <dgm:prSet presAssocID="{2052BF41-551B-4CA3-955A-E41A6ADEBC1C}" presName="hierChild6" presStyleCnt="0"/>
      <dgm:spPr/>
    </dgm:pt>
    <dgm:pt modelId="{6163C5C7-8C49-451A-B838-39D6ABBD7D61}" type="pres">
      <dgm:prSet presAssocID="{2052BF41-551B-4CA3-955A-E41A6ADEBC1C}" presName="hierChild7" presStyleCnt="0"/>
      <dgm:spPr/>
    </dgm:pt>
    <dgm:pt modelId="{434F6389-B211-4EF9-AE2D-04F5537B6A3C}" type="pres">
      <dgm:prSet presAssocID="{3FF118E8-1243-44C7-BB10-7A5649AE26B8}" presName="Name111" presStyleLbl="parChTrans1D4" presStyleIdx="2" presStyleCnt="13"/>
      <dgm:spPr/>
      <dgm:t>
        <a:bodyPr/>
        <a:lstStyle/>
        <a:p>
          <a:endParaRPr lang="es-MX"/>
        </a:p>
      </dgm:t>
    </dgm:pt>
    <dgm:pt modelId="{3A4B5E34-64A7-4A04-BB22-05973F033BD4}" type="pres">
      <dgm:prSet presAssocID="{1BBD6826-B641-40D4-AA7E-A29B0700896C}" presName="hierRoot3" presStyleCnt="0">
        <dgm:presLayoutVars>
          <dgm:hierBranch val="init"/>
        </dgm:presLayoutVars>
      </dgm:prSet>
      <dgm:spPr/>
    </dgm:pt>
    <dgm:pt modelId="{6689F340-51C1-41C5-ABAF-7FF47FE88DB2}" type="pres">
      <dgm:prSet presAssocID="{1BBD6826-B641-40D4-AA7E-A29B0700896C}" presName="rootComposite3" presStyleCnt="0"/>
      <dgm:spPr/>
    </dgm:pt>
    <dgm:pt modelId="{C28F1C20-9811-42FE-A599-70DEEC9DCCA1}" type="pres">
      <dgm:prSet presAssocID="{1BBD6826-B641-40D4-AA7E-A29B0700896C}" presName="rootText3" presStyleLbl="asst4" presStyleIdx="1" presStyleCnt="8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7DD143-E215-43BA-BE48-E09241225447}" type="pres">
      <dgm:prSet presAssocID="{1BBD6826-B641-40D4-AA7E-A29B0700896C}" presName="rootConnector3" presStyleLbl="asst4" presStyleIdx="1" presStyleCnt="8"/>
      <dgm:spPr/>
      <dgm:t>
        <a:bodyPr/>
        <a:lstStyle/>
        <a:p>
          <a:endParaRPr lang="es-MX"/>
        </a:p>
      </dgm:t>
    </dgm:pt>
    <dgm:pt modelId="{0238C96D-DC18-4BB4-9879-53A3E111245F}" type="pres">
      <dgm:prSet presAssocID="{1BBD6826-B641-40D4-AA7E-A29B0700896C}" presName="hierChild6" presStyleCnt="0"/>
      <dgm:spPr/>
    </dgm:pt>
    <dgm:pt modelId="{24353831-665A-4889-B5C2-215C82EBCB6F}" type="pres">
      <dgm:prSet presAssocID="{1BBD6826-B641-40D4-AA7E-A29B0700896C}" presName="hierChild7" presStyleCnt="0"/>
      <dgm:spPr/>
    </dgm:pt>
    <dgm:pt modelId="{F1A367B1-1CCB-43CB-BB28-C69C35F7971F}" type="pres">
      <dgm:prSet presAssocID="{29D21E2C-6823-4503-8C02-D2E3B5906E7F}" presName="hierChild5" presStyleCnt="0"/>
      <dgm:spPr/>
    </dgm:pt>
    <dgm:pt modelId="{3821A863-97F9-4E3E-8D49-4392251FB15E}" type="pres">
      <dgm:prSet presAssocID="{AAD32266-5FF1-4971-992F-0CA026864548}" presName="hierChild5" presStyleCnt="0"/>
      <dgm:spPr/>
    </dgm:pt>
    <dgm:pt modelId="{9FC823FF-B5BC-4BCD-BB83-252C32E4D531}" type="pres">
      <dgm:prSet presAssocID="{01B2CE78-3B11-49F5-9A5E-B391F65049F1}" presName="Name37" presStyleLbl="parChTrans1D2" presStyleIdx="1" presStyleCnt="3"/>
      <dgm:spPr/>
      <dgm:t>
        <a:bodyPr/>
        <a:lstStyle/>
        <a:p>
          <a:endParaRPr lang="es-MX"/>
        </a:p>
      </dgm:t>
    </dgm:pt>
    <dgm:pt modelId="{620F6815-B70E-480A-92F4-4F2D9C803FBF}" type="pres">
      <dgm:prSet presAssocID="{4D29D8F6-7BE0-4BB8-BDAD-D7EC5D26A009}" presName="hierRoot2" presStyleCnt="0">
        <dgm:presLayoutVars>
          <dgm:hierBranch val="init"/>
        </dgm:presLayoutVars>
      </dgm:prSet>
      <dgm:spPr/>
    </dgm:pt>
    <dgm:pt modelId="{E674ED0F-BF4A-4E7F-8C39-71AA7B604EA4}" type="pres">
      <dgm:prSet presAssocID="{4D29D8F6-7BE0-4BB8-BDAD-D7EC5D26A009}" presName="rootComposite" presStyleCnt="0"/>
      <dgm:spPr/>
    </dgm:pt>
    <dgm:pt modelId="{66F49B88-09A9-4597-BBE6-F5B3EB9DCF0D}" type="pres">
      <dgm:prSet presAssocID="{4D29D8F6-7BE0-4BB8-BDAD-D7EC5D26A009}" presName="rootText" presStyleLbl="node2" presStyleIdx="1" presStyleCnt="3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D77AAE6-45CB-4977-A2A1-6DB90C6F5307}" type="pres">
      <dgm:prSet presAssocID="{4D29D8F6-7BE0-4BB8-BDAD-D7EC5D26A009}" presName="rootConnector" presStyleLbl="node2" presStyleIdx="1" presStyleCnt="3"/>
      <dgm:spPr/>
      <dgm:t>
        <a:bodyPr/>
        <a:lstStyle/>
        <a:p>
          <a:endParaRPr lang="es-MX"/>
        </a:p>
      </dgm:t>
    </dgm:pt>
    <dgm:pt modelId="{1D41997B-9D39-44FA-94FE-E184EEF62738}" type="pres">
      <dgm:prSet presAssocID="{4D29D8F6-7BE0-4BB8-BDAD-D7EC5D26A009}" presName="hierChild4" presStyleCnt="0"/>
      <dgm:spPr/>
    </dgm:pt>
    <dgm:pt modelId="{BFB776B5-5A12-4BB7-AF78-D31BFC5D9813}" type="pres">
      <dgm:prSet presAssocID="{CD0F51BF-04E3-4274-A8AA-6BC6EAA44CAF}" presName="Name37" presStyleLbl="parChTrans1D3" presStyleIdx="1" presStyleCnt="3"/>
      <dgm:spPr/>
      <dgm:t>
        <a:bodyPr/>
        <a:lstStyle/>
        <a:p>
          <a:endParaRPr lang="es-MX"/>
        </a:p>
      </dgm:t>
    </dgm:pt>
    <dgm:pt modelId="{6ABAD55F-95D3-4806-BC48-E81C67BA89B5}" type="pres">
      <dgm:prSet presAssocID="{CB9F3076-63FF-40B1-810C-1E8DB804D50A}" presName="hierRoot2" presStyleCnt="0">
        <dgm:presLayoutVars>
          <dgm:hierBranch val="init"/>
        </dgm:presLayoutVars>
      </dgm:prSet>
      <dgm:spPr/>
    </dgm:pt>
    <dgm:pt modelId="{84A02126-E4CE-4C87-9432-3212F16FD17A}" type="pres">
      <dgm:prSet presAssocID="{CB9F3076-63FF-40B1-810C-1E8DB804D50A}" presName="rootComposite" presStyleCnt="0"/>
      <dgm:spPr/>
    </dgm:pt>
    <dgm:pt modelId="{FBD1FEDB-0372-4768-A0DF-A1B969081C78}" type="pres">
      <dgm:prSet presAssocID="{CB9F3076-63FF-40B1-810C-1E8DB804D50A}" presName="rootText" presStyleLbl="node3" presStyleIdx="1" presStyleCnt="3" custScaleX="20096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902C9C4-67EE-42F3-A619-78E50531F452}" type="pres">
      <dgm:prSet presAssocID="{CB9F3076-63FF-40B1-810C-1E8DB804D50A}" presName="rootConnector" presStyleLbl="node3" presStyleIdx="1" presStyleCnt="3"/>
      <dgm:spPr/>
      <dgm:t>
        <a:bodyPr/>
        <a:lstStyle/>
        <a:p>
          <a:endParaRPr lang="es-MX"/>
        </a:p>
      </dgm:t>
    </dgm:pt>
    <dgm:pt modelId="{890C297F-8C9E-4D16-8802-D46C5F439EDA}" type="pres">
      <dgm:prSet presAssocID="{CB9F3076-63FF-40B1-810C-1E8DB804D50A}" presName="hierChild4" presStyleCnt="0"/>
      <dgm:spPr/>
    </dgm:pt>
    <dgm:pt modelId="{1A3BD818-9FCD-4397-B295-9F371CA86CB7}" type="pres">
      <dgm:prSet presAssocID="{A16DD118-3003-44DC-B8FE-B3816FC45D83}" presName="Name37" presStyleLbl="parChTrans1D4" presStyleIdx="3" presStyleCnt="13"/>
      <dgm:spPr/>
      <dgm:t>
        <a:bodyPr/>
        <a:lstStyle/>
        <a:p>
          <a:endParaRPr lang="es-MX"/>
        </a:p>
      </dgm:t>
    </dgm:pt>
    <dgm:pt modelId="{C29A821C-1C5C-48E7-BEB0-2059A4DF9140}" type="pres">
      <dgm:prSet presAssocID="{D9E1B02E-E0BD-47D4-8266-73DED5F407B9}" presName="hierRoot2" presStyleCnt="0">
        <dgm:presLayoutVars>
          <dgm:hierBranch val="init"/>
        </dgm:presLayoutVars>
      </dgm:prSet>
      <dgm:spPr/>
    </dgm:pt>
    <dgm:pt modelId="{FDD1A610-0A01-4D08-BF3D-1A55BDE95FA4}" type="pres">
      <dgm:prSet presAssocID="{D9E1B02E-E0BD-47D4-8266-73DED5F407B9}" presName="rootComposite" presStyleCnt="0"/>
      <dgm:spPr/>
    </dgm:pt>
    <dgm:pt modelId="{D36333E5-C3F6-4A3A-BD81-119CE99823B0}" type="pres">
      <dgm:prSet presAssocID="{D9E1B02E-E0BD-47D4-8266-73DED5F407B9}" presName="rootText" presStyleLbl="node4" presStyleIdx="1" presStyleCnt="5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4C91406-38E0-4148-9460-C345C820B079}" type="pres">
      <dgm:prSet presAssocID="{D9E1B02E-E0BD-47D4-8266-73DED5F407B9}" presName="rootConnector" presStyleLbl="node4" presStyleIdx="1" presStyleCnt="5"/>
      <dgm:spPr/>
      <dgm:t>
        <a:bodyPr/>
        <a:lstStyle/>
        <a:p>
          <a:endParaRPr lang="es-MX"/>
        </a:p>
      </dgm:t>
    </dgm:pt>
    <dgm:pt modelId="{3A0208BD-BAC4-4615-99B7-DA63B631A4DE}" type="pres">
      <dgm:prSet presAssocID="{D9E1B02E-E0BD-47D4-8266-73DED5F407B9}" presName="hierChild4" presStyleCnt="0"/>
      <dgm:spPr/>
    </dgm:pt>
    <dgm:pt modelId="{0BBE734A-041A-40B3-94ED-2CBDE0F44A2B}" type="pres">
      <dgm:prSet presAssocID="{D1BF4CDD-94BD-4134-8FD1-F3EA5A81D3C8}" presName="Name37" presStyleLbl="parChTrans1D4" presStyleIdx="4" presStyleCnt="13"/>
      <dgm:spPr/>
      <dgm:t>
        <a:bodyPr/>
        <a:lstStyle/>
        <a:p>
          <a:endParaRPr lang="es-MX"/>
        </a:p>
      </dgm:t>
    </dgm:pt>
    <dgm:pt modelId="{80A2686E-7646-4926-A80D-01BEDEEDDDCF}" type="pres">
      <dgm:prSet presAssocID="{AF29083E-04E8-4797-9E23-024F590039C1}" presName="hierRoot2" presStyleCnt="0">
        <dgm:presLayoutVars>
          <dgm:hierBranch val="init"/>
        </dgm:presLayoutVars>
      </dgm:prSet>
      <dgm:spPr/>
    </dgm:pt>
    <dgm:pt modelId="{B7134789-E3ED-46E7-9574-25752073D235}" type="pres">
      <dgm:prSet presAssocID="{AF29083E-04E8-4797-9E23-024F590039C1}" presName="rootComposite" presStyleCnt="0"/>
      <dgm:spPr/>
    </dgm:pt>
    <dgm:pt modelId="{CD664059-9AF8-4EA6-9FDD-8CC9400F8B76}" type="pres">
      <dgm:prSet presAssocID="{AF29083E-04E8-4797-9E23-024F590039C1}" presName="rootText" presStyleLbl="node4" presStyleIdx="2" presStyleCnt="5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10C431-7D8B-44D4-A662-BC046C6D0328}" type="pres">
      <dgm:prSet presAssocID="{AF29083E-04E8-4797-9E23-024F590039C1}" presName="rootConnector" presStyleLbl="node4" presStyleIdx="2" presStyleCnt="5"/>
      <dgm:spPr/>
      <dgm:t>
        <a:bodyPr/>
        <a:lstStyle/>
        <a:p>
          <a:endParaRPr lang="es-MX"/>
        </a:p>
      </dgm:t>
    </dgm:pt>
    <dgm:pt modelId="{0313338C-8B54-46A7-B5E4-8C32245ABFB7}" type="pres">
      <dgm:prSet presAssocID="{AF29083E-04E8-4797-9E23-024F590039C1}" presName="hierChild4" presStyleCnt="0"/>
      <dgm:spPr/>
    </dgm:pt>
    <dgm:pt modelId="{62C3D1BB-C82C-4FF9-8553-7792242D26C2}" type="pres">
      <dgm:prSet presAssocID="{AF29083E-04E8-4797-9E23-024F590039C1}" presName="hierChild5" presStyleCnt="0"/>
      <dgm:spPr/>
    </dgm:pt>
    <dgm:pt modelId="{96401457-E52D-440F-9697-48246F4B3D25}" type="pres">
      <dgm:prSet presAssocID="{D72E51E5-6721-4181-BC5B-C3954F17D08C}" presName="Name111" presStyleLbl="parChTrans1D4" presStyleIdx="5" presStyleCnt="13"/>
      <dgm:spPr/>
      <dgm:t>
        <a:bodyPr/>
        <a:lstStyle/>
        <a:p>
          <a:endParaRPr lang="es-MX"/>
        </a:p>
      </dgm:t>
    </dgm:pt>
    <dgm:pt modelId="{34D719AE-E679-4937-BCCC-C7BB58C21515}" type="pres">
      <dgm:prSet presAssocID="{73C932B8-8CA7-4168-BB80-662C563D3EE7}" presName="hierRoot3" presStyleCnt="0">
        <dgm:presLayoutVars>
          <dgm:hierBranch val="init"/>
        </dgm:presLayoutVars>
      </dgm:prSet>
      <dgm:spPr/>
    </dgm:pt>
    <dgm:pt modelId="{3AD77B14-C4CA-45B0-A454-DA325772CB62}" type="pres">
      <dgm:prSet presAssocID="{73C932B8-8CA7-4168-BB80-662C563D3EE7}" presName="rootComposite3" presStyleCnt="0"/>
      <dgm:spPr/>
    </dgm:pt>
    <dgm:pt modelId="{55770F2A-5ECF-49B3-8A29-18EAD7A35B63}" type="pres">
      <dgm:prSet presAssocID="{73C932B8-8CA7-4168-BB80-662C563D3EE7}" presName="rootText3" presStyleLbl="asst4" presStyleIdx="2" presStyleCnt="8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068AA3-6CBC-4EA4-A0EB-871C7DBD326C}" type="pres">
      <dgm:prSet presAssocID="{73C932B8-8CA7-4168-BB80-662C563D3EE7}" presName="rootConnector3" presStyleLbl="asst4" presStyleIdx="2" presStyleCnt="8"/>
      <dgm:spPr/>
      <dgm:t>
        <a:bodyPr/>
        <a:lstStyle/>
        <a:p>
          <a:endParaRPr lang="es-MX"/>
        </a:p>
      </dgm:t>
    </dgm:pt>
    <dgm:pt modelId="{8F5F9448-0451-420C-B09F-3DDB71B76B6D}" type="pres">
      <dgm:prSet presAssocID="{73C932B8-8CA7-4168-BB80-662C563D3EE7}" presName="hierChild6" presStyleCnt="0"/>
      <dgm:spPr/>
    </dgm:pt>
    <dgm:pt modelId="{5444F3DD-6AE1-41C9-80E4-8FC00E31C281}" type="pres">
      <dgm:prSet presAssocID="{73C932B8-8CA7-4168-BB80-662C563D3EE7}" presName="hierChild7" presStyleCnt="0"/>
      <dgm:spPr/>
    </dgm:pt>
    <dgm:pt modelId="{21F45082-8945-412C-8633-B1E18957B553}" type="pres">
      <dgm:prSet presAssocID="{8E0E777D-00E2-44E0-A99B-1F49BC226783}" presName="Name111" presStyleLbl="parChTrans1D4" presStyleIdx="6" presStyleCnt="13"/>
      <dgm:spPr/>
      <dgm:t>
        <a:bodyPr/>
        <a:lstStyle/>
        <a:p>
          <a:endParaRPr lang="es-MX"/>
        </a:p>
      </dgm:t>
    </dgm:pt>
    <dgm:pt modelId="{807CB142-0A87-4A90-BFA8-BBF9A50EAF28}" type="pres">
      <dgm:prSet presAssocID="{5504B173-F5C3-4A16-A6B4-9F01823C12B8}" presName="hierRoot3" presStyleCnt="0">
        <dgm:presLayoutVars>
          <dgm:hierBranch val="init"/>
        </dgm:presLayoutVars>
      </dgm:prSet>
      <dgm:spPr/>
    </dgm:pt>
    <dgm:pt modelId="{A541CA96-7CAD-41B7-96F0-F5E7EC8F9752}" type="pres">
      <dgm:prSet presAssocID="{5504B173-F5C3-4A16-A6B4-9F01823C12B8}" presName="rootComposite3" presStyleCnt="0"/>
      <dgm:spPr/>
    </dgm:pt>
    <dgm:pt modelId="{20132B65-9BB1-4765-B8C0-884777BAD7A3}" type="pres">
      <dgm:prSet presAssocID="{5504B173-F5C3-4A16-A6B4-9F01823C12B8}" presName="rootText3" presStyleLbl="asst4" presStyleIdx="3" presStyleCnt="8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7E47FE-F6D5-48F2-B4A1-4263EA689079}" type="pres">
      <dgm:prSet presAssocID="{5504B173-F5C3-4A16-A6B4-9F01823C12B8}" presName="rootConnector3" presStyleLbl="asst4" presStyleIdx="3" presStyleCnt="8"/>
      <dgm:spPr/>
      <dgm:t>
        <a:bodyPr/>
        <a:lstStyle/>
        <a:p>
          <a:endParaRPr lang="es-MX"/>
        </a:p>
      </dgm:t>
    </dgm:pt>
    <dgm:pt modelId="{50EC2F5D-5F69-42A0-9D79-0E889D9A8779}" type="pres">
      <dgm:prSet presAssocID="{5504B173-F5C3-4A16-A6B4-9F01823C12B8}" presName="hierChild6" presStyleCnt="0"/>
      <dgm:spPr/>
    </dgm:pt>
    <dgm:pt modelId="{0D5FFB57-86BA-404B-B899-86D623388CE4}" type="pres">
      <dgm:prSet presAssocID="{5504B173-F5C3-4A16-A6B4-9F01823C12B8}" presName="hierChild7" presStyleCnt="0"/>
      <dgm:spPr/>
    </dgm:pt>
    <dgm:pt modelId="{64028516-AC8B-4974-B367-D189A019F792}" type="pres">
      <dgm:prSet presAssocID="{D7AF9772-CB0D-4961-A385-B31AD1519B1D}" presName="Name111" presStyleLbl="parChTrans1D4" presStyleIdx="7" presStyleCnt="13"/>
      <dgm:spPr/>
      <dgm:t>
        <a:bodyPr/>
        <a:lstStyle/>
        <a:p>
          <a:endParaRPr lang="es-MX"/>
        </a:p>
      </dgm:t>
    </dgm:pt>
    <dgm:pt modelId="{55DC2579-9F85-442C-A008-28B46B2BA0E5}" type="pres">
      <dgm:prSet presAssocID="{191CB823-6E61-4CE7-8219-3B74544567B5}" presName="hierRoot3" presStyleCnt="0">
        <dgm:presLayoutVars>
          <dgm:hierBranch val="init"/>
        </dgm:presLayoutVars>
      </dgm:prSet>
      <dgm:spPr/>
    </dgm:pt>
    <dgm:pt modelId="{D01847D1-9F42-46FA-940D-7E77D567D814}" type="pres">
      <dgm:prSet presAssocID="{191CB823-6E61-4CE7-8219-3B74544567B5}" presName="rootComposite3" presStyleCnt="0"/>
      <dgm:spPr/>
    </dgm:pt>
    <dgm:pt modelId="{AECDD024-385F-4F15-B93D-859875D8E76B}" type="pres">
      <dgm:prSet presAssocID="{191CB823-6E61-4CE7-8219-3B74544567B5}" presName="rootText3" presStyleLbl="asst4" presStyleIdx="4" presStyleCnt="8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73B2E05-66C0-421E-9052-873089AD71DA}" type="pres">
      <dgm:prSet presAssocID="{191CB823-6E61-4CE7-8219-3B74544567B5}" presName="rootConnector3" presStyleLbl="asst4" presStyleIdx="4" presStyleCnt="8"/>
      <dgm:spPr/>
      <dgm:t>
        <a:bodyPr/>
        <a:lstStyle/>
        <a:p>
          <a:endParaRPr lang="es-MX"/>
        </a:p>
      </dgm:t>
    </dgm:pt>
    <dgm:pt modelId="{CFBC9B05-F28A-49E6-A2FD-CBDAB288F154}" type="pres">
      <dgm:prSet presAssocID="{191CB823-6E61-4CE7-8219-3B74544567B5}" presName="hierChild6" presStyleCnt="0"/>
      <dgm:spPr/>
    </dgm:pt>
    <dgm:pt modelId="{ECEE2ECA-4354-4A38-AD25-C4E9FD9DB461}" type="pres">
      <dgm:prSet presAssocID="{191CB823-6E61-4CE7-8219-3B74544567B5}" presName="hierChild7" presStyleCnt="0"/>
      <dgm:spPr/>
    </dgm:pt>
    <dgm:pt modelId="{22982F76-B3E1-498A-8212-2BC08121FBEA}" type="pres">
      <dgm:prSet presAssocID="{D46D47FB-604A-4D7F-AED3-8E33C2E3115A}" presName="Name111" presStyleLbl="parChTrans1D4" presStyleIdx="8" presStyleCnt="13"/>
      <dgm:spPr/>
      <dgm:t>
        <a:bodyPr/>
        <a:lstStyle/>
        <a:p>
          <a:endParaRPr lang="es-MX"/>
        </a:p>
      </dgm:t>
    </dgm:pt>
    <dgm:pt modelId="{786FE35E-9F6F-4378-9A98-CBFC5E9BCB8E}" type="pres">
      <dgm:prSet presAssocID="{8D6A2636-455D-4610-A0AB-0D411049C39B}" presName="hierRoot3" presStyleCnt="0">
        <dgm:presLayoutVars>
          <dgm:hierBranch val="init"/>
        </dgm:presLayoutVars>
      </dgm:prSet>
      <dgm:spPr/>
    </dgm:pt>
    <dgm:pt modelId="{D47F34B5-61C8-4966-931F-897BD6FBE5D3}" type="pres">
      <dgm:prSet presAssocID="{8D6A2636-455D-4610-A0AB-0D411049C39B}" presName="rootComposite3" presStyleCnt="0"/>
      <dgm:spPr/>
    </dgm:pt>
    <dgm:pt modelId="{227AF878-7A31-443B-953D-372D895C51F2}" type="pres">
      <dgm:prSet presAssocID="{8D6A2636-455D-4610-A0AB-0D411049C39B}" presName="rootText3" presStyleLbl="asst4" presStyleIdx="5" presStyleCnt="8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97283F-0B8C-4857-B38D-1E5FEA0DC499}" type="pres">
      <dgm:prSet presAssocID="{8D6A2636-455D-4610-A0AB-0D411049C39B}" presName="rootConnector3" presStyleLbl="asst4" presStyleIdx="5" presStyleCnt="8"/>
      <dgm:spPr/>
      <dgm:t>
        <a:bodyPr/>
        <a:lstStyle/>
        <a:p>
          <a:endParaRPr lang="es-MX"/>
        </a:p>
      </dgm:t>
    </dgm:pt>
    <dgm:pt modelId="{FAA40AC7-A07F-4F03-A194-78FD81A33429}" type="pres">
      <dgm:prSet presAssocID="{8D6A2636-455D-4610-A0AB-0D411049C39B}" presName="hierChild6" presStyleCnt="0"/>
      <dgm:spPr/>
    </dgm:pt>
    <dgm:pt modelId="{DD2E708E-7DE2-4A84-BB5C-5432A7475B2C}" type="pres">
      <dgm:prSet presAssocID="{8D6A2636-455D-4610-A0AB-0D411049C39B}" presName="hierChild7" presStyleCnt="0"/>
      <dgm:spPr/>
    </dgm:pt>
    <dgm:pt modelId="{AE878388-1A39-4CA5-A7B5-31C34E665126}" type="pres">
      <dgm:prSet presAssocID="{D9E1B02E-E0BD-47D4-8266-73DED5F407B9}" presName="hierChild5" presStyleCnt="0"/>
      <dgm:spPr/>
    </dgm:pt>
    <dgm:pt modelId="{42D409A7-DBC9-484A-AB2B-1DAAD4F75B1E}" type="pres">
      <dgm:prSet presAssocID="{CB9F3076-63FF-40B1-810C-1E8DB804D50A}" presName="hierChild5" presStyleCnt="0"/>
      <dgm:spPr/>
    </dgm:pt>
    <dgm:pt modelId="{5C748377-6E0C-4180-A922-10DE1794F03A}" type="pres">
      <dgm:prSet presAssocID="{4D29D8F6-7BE0-4BB8-BDAD-D7EC5D26A009}" presName="hierChild5" presStyleCnt="0"/>
      <dgm:spPr/>
    </dgm:pt>
    <dgm:pt modelId="{6DF3FCC2-6F8F-46CD-B2F4-116C8C4953C4}" type="pres">
      <dgm:prSet presAssocID="{D9736FD5-BC68-4961-B1FA-91A82FF872CE}" presName="Name37" presStyleLbl="parChTrans1D2" presStyleIdx="2" presStyleCnt="3"/>
      <dgm:spPr/>
      <dgm:t>
        <a:bodyPr/>
        <a:lstStyle/>
        <a:p>
          <a:endParaRPr lang="es-MX"/>
        </a:p>
      </dgm:t>
    </dgm:pt>
    <dgm:pt modelId="{61298355-7C37-401B-982C-683C9A768444}" type="pres">
      <dgm:prSet presAssocID="{6824FA82-018C-4D5D-B10B-8F139C1DDBF5}" presName="hierRoot2" presStyleCnt="0">
        <dgm:presLayoutVars>
          <dgm:hierBranch val="init"/>
        </dgm:presLayoutVars>
      </dgm:prSet>
      <dgm:spPr/>
    </dgm:pt>
    <dgm:pt modelId="{7D139557-8860-4EFC-941F-91146FEC327D}" type="pres">
      <dgm:prSet presAssocID="{6824FA82-018C-4D5D-B10B-8F139C1DDBF5}" presName="rootComposite" presStyleCnt="0"/>
      <dgm:spPr/>
    </dgm:pt>
    <dgm:pt modelId="{B67E9B85-6A90-4B65-AA02-DA2D4CE50060}" type="pres">
      <dgm:prSet presAssocID="{6824FA82-018C-4D5D-B10B-8F139C1DDBF5}" presName="rootText" presStyleLbl="node2" presStyleIdx="2" presStyleCnt="3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0776E0-E40C-4DEF-B2F2-F66A462D076C}" type="pres">
      <dgm:prSet presAssocID="{6824FA82-018C-4D5D-B10B-8F139C1DDBF5}" presName="rootConnector" presStyleLbl="node2" presStyleIdx="2" presStyleCnt="3"/>
      <dgm:spPr/>
      <dgm:t>
        <a:bodyPr/>
        <a:lstStyle/>
        <a:p>
          <a:endParaRPr lang="es-MX"/>
        </a:p>
      </dgm:t>
    </dgm:pt>
    <dgm:pt modelId="{21104EEA-3E15-4889-8522-F913613D357B}" type="pres">
      <dgm:prSet presAssocID="{6824FA82-018C-4D5D-B10B-8F139C1DDBF5}" presName="hierChild4" presStyleCnt="0"/>
      <dgm:spPr/>
    </dgm:pt>
    <dgm:pt modelId="{DB0E31EB-D27F-4C51-BDAD-7BA26DDFE8F0}" type="pres">
      <dgm:prSet presAssocID="{46832078-5F61-482F-96F4-04A77B6EA3FE}" presName="Name37" presStyleLbl="parChTrans1D3" presStyleIdx="2" presStyleCnt="3"/>
      <dgm:spPr/>
      <dgm:t>
        <a:bodyPr/>
        <a:lstStyle/>
        <a:p>
          <a:endParaRPr lang="es-MX"/>
        </a:p>
      </dgm:t>
    </dgm:pt>
    <dgm:pt modelId="{1487CDBD-B230-44BF-B724-B2B741A57162}" type="pres">
      <dgm:prSet presAssocID="{F6AF6182-CBE3-4540-804C-7C277E07289E}" presName="hierRoot2" presStyleCnt="0">
        <dgm:presLayoutVars>
          <dgm:hierBranch val="init"/>
        </dgm:presLayoutVars>
      </dgm:prSet>
      <dgm:spPr/>
    </dgm:pt>
    <dgm:pt modelId="{76488490-E312-4A1B-9DCD-E8E0213041CC}" type="pres">
      <dgm:prSet presAssocID="{F6AF6182-CBE3-4540-804C-7C277E07289E}" presName="rootComposite" presStyleCnt="0"/>
      <dgm:spPr/>
    </dgm:pt>
    <dgm:pt modelId="{ECF10320-63F0-4994-AA84-2834EEDE272D}" type="pres">
      <dgm:prSet presAssocID="{F6AF6182-CBE3-4540-804C-7C277E07289E}" presName="rootText" presStyleLbl="node3" presStyleIdx="2" presStyleCnt="3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30BD3C-677C-4AB5-A8D9-A848BF173354}" type="pres">
      <dgm:prSet presAssocID="{F6AF6182-CBE3-4540-804C-7C277E07289E}" presName="rootConnector" presStyleLbl="node3" presStyleIdx="2" presStyleCnt="3"/>
      <dgm:spPr/>
      <dgm:t>
        <a:bodyPr/>
        <a:lstStyle/>
        <a:p>
          <a:endParaRPr lang="es-MX"/>
        </a:p>
      </dgm:t>
    </dgm:pt>
    <dgm:pt modelId="{56BAB2B7-57D5-4989-BB1B-65C352B5C8FA}" type="pres">
      <dgm:prSet presAssocID="{F6AF6182-CBE3-4540-804C-7C277E07289E}" presName="hierChild4" presStyleCnt="0"/>
      <dgm:spPr/>
    </dgm:pt>
    <dgm:pt modelId="{3F6CF383-1DDE-4734-9510-C4F0AF52011E}" type="pres">
      <dgm:prSet presAssocID="{FE15F64D-54B6-4432-9ADF-CAAE8881F1CA}" presName="Name37" presStyleLbl="parChTrans1D4" presStyleIdx="9" presStyleCnt="13"/>
      <dgm:spPr/>
      <dgm:t>
        <a:bodyPr/>
        <a:lstStyle/>
        <a:p>
          <a:endParaRPr lang="es-MX"/>
        </a:p>
      </dgm:t>
    </dgm:pt>
    <dgm:pt modelId="{D11D1599-E305-485D-A299-27E36F4A72BE}" type="pres">
      <dgm:prSet presAssocID="{DD39BD9A-13C6-4CC8-B345-11FC4DC94B81}" presName="hierRoot2" presStyleCnt="0">
        <dgm:presLayoutVars>
          <dgm:hierBranch val="init"/>
        </dgm:presLayoutVars>
      </dgm:prSet>
      <dgm:spPr/>
    </dgm:pt>
    <dgm:pt modelId="{DAB64724-DFD7-4871-AD66-47074002110B}" type="pres">
      <dgm:prSet presAssocID="{DD39BD9A-13C6-4CC8-B345-11FC4DC94B81}" presName="rootComposite" presStyleCnt="0"/>
      <dgm:spPr/>
    </dgm:pt>
    <dgm:pt modelId="{8FF2723C-2126-43C2-AB7D-80A762668348}" type="pres">
      <dgm:prSet presAssocID="{DD39BD9A-13C6-4CC8-B345-11FC4DC94B81}" presName="rootText" presStyleLbl="node4" presStyleIdx="3" presStyleCnt="5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663AD49-3714-4A38-B9F4-F866B7B44E58}" type="pres">
      <dgm:prSet presAssocID="{DD39BD9A-13C6-4CC8-B345-11FC4DC94B81}" presName="rootConnector" presStyleLbl="node4" presStyleIdx="3" presStyleCnt="5"/>
      <dgm:spPr/>
      <dgm:t>
        <a:bodyPr/>
        <a:lstStyle/>
        <a:p>
          <a:endParaRPr lang="es-MX"/>
        </a:p>
      </dgm:t>
    </dgm:pt>
    <dgm:pt modelId="{787202B5-EABF-4C98-9163-D765AADDD8CB}" type="pres">
      <dgm:prSet presAssocID="{DD39BD9A-13C6-4CC8-B345-11FC4DC94B81}" presName="hierChild4" presStyleCnt="0"/>
      <dgm:spPr/>
    </dgm:pt>
    <dgm:pt modelId="{72926017-7984-4FF2-88D2-0388935B55D5}" type="pres">
      <dgm:prSet presAssocID="{77D21C38-D53E-4350-B79E-5CE6086D3629}" presName="Name37" presStyleLbl="parChTrans1D4" presStyleIdx="10" presStyleCnt="13"/>
      <dgm:spPr/>
      <dgm:t>
        <a:bodyPr/>
        <a:lstStyle/>
        <a:p>
          <a:endParaRPr lang="es-MX"/>
        </a:p>
      </dgm:t>
    </dgm:pt>
    <dgm:pt modelId="{1FA0AA99-1DE0-48AD-AD23-993234B74CD0}" type="pres">
      <dgm:prSet presAssocID="{6B2771AA-5F81-47DF-B007-AAE6ABEF2339}" presName="hierRoot2" presStyleCnt="0">
        <dgm:presLayoutVars>
          <dgm:hierBranch val="init"/>
        </dgm:presLayoutVars>
      </dgm:prSet>
      <dgm:spPr/>
    </dgm:pt>
    <dgm:pt modelId="{A70407B0-FDF5-45C5-AFE9-235EBAA6857B}" type="pres">
      <dgm:prSet presAssocID="{6B2771AA-5F81-47DF-B007-AAE6ABEF2339}" presName="rootComposite" presStyleCnt="0"/>
      <dgm:spPr/>
    </dgm:pt>
    <dgm:pt modelId="{0A21C619-6A47-44F9-A06C-39582A1CF0E3}" type="pres">
      <dgm:prSet presAssocID="{6B2771AA-5F81-47DF-B007-AAE6ABEF2339}" presName="rootText" presStyleLbl="node4" presStyleIdx="4" presStyleCnt="5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0FA2C01-2B82-498D-A7D4-61677CAE7D01}" type="pres">
      <dgm:prSet presAssocID="{6B2771AA-5F81-47DF-B007-AAE6ABEF2339}" presName="rootConnector" presStyleLbl="node4" presStyleIdx="4" presStyleCnt="5"/>
      <dgm:spPr/>
      <dgm:t>
        <a:bodyPr/>
        <a:lstStyle/>
        <a:p>
          <a:endParaRPr lang="es-MX"/>
        </a:p>
      </dgm:t>
    </dgm:pt>
    <dgm:pt modelId="{AAB5D1E9-6370-4E80-807E-0FA884D0CB0E}" type="pres">
      <dgm:prSet presAssocID="{6B2771AA-5F81-47DF-B007-AAE6ABEF2339}" presName="hierChild4" presStyleCnt="0"/>
      <dgm:spPr/>
    </dgm:pt>
    <dgm:pt modelId="{93D9FEAD-77F9-456E-8F2E-BF1A8B8A763C}" type="pres">
      <dgm:prSet presAssocID="{6B2771AA-5F81-47DF-B007-AAE6ABEF2339}" presName="hierChild5" presStyleCnt="0"/>
      <dgm:spPr/>
    </dgm:pt>
    <dgm:pt modelId="{0551EC9A-62DF-4008-8C5D-3B4439ACC93D}" type="pres">
      <dgm:prSet presAssocID="{DD39BD9A-13C6-4CC8-B345-11FC4DC94B81}" presName="hierChild5" presStyleCnt="0"/>
      <dgm:spPr/>
    </dgm:pt>
    <dgm:pt modelId="{04E3B440-DCAF-4583-AB9D-AF1211700D4D}" type="pres">
      <dgm:prSet presAssocID="{B6804F65-2380-4050-BAF5-A7887EA6E0D5}" presName="Name111" presStyleLbl="parChTrans1D4" presStyleIdx="11" presStyleCnt="13"/>
      <dgm:spPr/>
      <dgm:t>
        <a:bodyPr/>
        <a:lstStyle/>
        <a:p>
          <a:endParaRPr lang="es-MX"/>
        </a:p>
      </dgm:t>
    </dgm:pt>
    <dgm:pt modelId="{AFFFB263-0361-4FA5-B8DD-D96AC8E69FC2}" type="pres">
      <dgm:prSet presAssocID="{0025D0D7-E1C4-4618-996F-D6B558F96E54}" presName="hierRoot3" presStyleCnt="0">
        <dgm:presLayoutVars>
          <dgm:hierBranch val="init"/>
        </dgm:presLayoutVars>
      </dgm:prSet>
      <dgm:spPr/>
    </dgm:pt>
    <dgm:pt modelId="{895D57BC-EC45-4053-80DC-688126C7CF8F}" type="pres">
      <dgm:prSet presAssocID="{0025D0D7-E1C4-4618-996F-D6B558F96E54}" presName="rootComposite3" presStyleCnt="0"/>
      <dgm:spPr/>
    </dgm:pt>
    <dgm:pt modelId="{13F98A87-404C-47F2-8894-8B1BAD06C8EB}" type="pres">
      <dgm:prSet presAssocID="{0025D0D7-E1C4-4618-996F-D6B558F96E54}" presName="rootText3" presStyleLbl="asst4" presStyleIdx="6" presStyleCnt="8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3334D41-C915-447E-9C3B-7A5FA3D3923F}" type="pres">
      <dgm:prSet presAssocID="{0025D0D7-E1C4-4618-996F-D6B558F96E54}" presName="rootConnector3" presStyleLbl="asst4" presStyleIdx="6" presStyleCnt="8"/>
      <dgm:spPr/>
      <dgm:t>
        <a:bodyPr/>
        <a:lstStyle/>
        <a:p>
          <a:endParaRPr lang="es-MX"/>
        </a:p>
      </dgm:t>
    </dgm:pt>
    <dgm:pt modelId="{82E91438-E912-42FA-950B-80E8023F6402}" type="pres">
      <dgm:prSet presAssocID="{0025D0D7-E1C4-4618-996F-D6B558F96E54}" presName="hierChild6" presStyleCnt="0"/>
      <dgm:spPr/>
    </dgm:pt>
    <dgm:pt modelId="{690A5670-2516-4C63-A9A8-61D0981A59AD}" type="pres">
      <dgm:prSet presAssocID="{0025D0D7-E1C4-4618-996F-D6B558F96E54}" presName="hierChild7" presStyleCnt="0"/>
      <dgm:spPr/>
    </dgm:pt>
    <dgm:pt modelId="{19AE0C4F-1C1A-44F3-9710-5F66B9F4C156}" type="pres">
      <dgm:prSet presAssocID="{8BB39A4C-A16D-4C9D-9806-400FCE543944}" presName="Name111" presStyleLbl="parChTrans1D4" presStyleIdx="12" presStyleCnt="13"/>
      <dgm:spPr/>
      <dgm:t>
        <a:bodyPr/>
        <a:lstStyle/>
        <a:p>
          <a:endParaRPr lang="es-MX"/>
        </a:p>
      </dgm:t>
    </dgm:pt>
    <dgm:pt modelId="{BE100D50-E2BD-4EC2-8E7A-7B0E62C28E46}" type="pres">
      <dgm:prSet presAssocID="{1E2611A7-42C4-47E7-BFB3-71EB75C8C1AF}" presName="hierRoot3" presStyleCnt="0">
        <dgm:presLayoutVars>
          <dgm:hierBranch val="init"/>
        </dgm:presLayoutVars>
      </dgm:prSet>
      <dgm:spPr/>
    </dgm:pt>
    <dgm:pt modelId="{A105B0BB-C8AA-4931-BBBF-382172FF23CE}" type="pres">
      <dgm:prSet presAssocID="{1E2611A7-42C4-47E7-BFB3-71EB75C8C1AF}" presName="rootComposite3" presStyleCnt="0"/>
      <dgm:spPr/>
    </dgm:pt>
    <dgm:pt modelId="{056BB92F-AE76-45CB-B2B6-CA81627BEB55}" type="pres">
      <dgm:prSet presAssocID="{1E2611A7-42C4-47E7-BFB3-71EB75C8C1AF}" presName="rootText3" presStyleLbl="asst4" presStyleIdx="7" presStyleCnt="8" custScaleX="154680" custScaleY="139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9E013ED-0A47-4097-B2CA-7FE6B1158FB6}" type="pres">
      <dgm:prSet presAssocID="{1E2611A7-42C4-47E7-BFB3-71EB75C8C1AF}" presName="rootConnector3" presStyleLbl="asst4" presStyleIdx="7" presStyleCnt="8"/>
      <dgm:spPr/>
      <dgm:t>
        <a:bodyPr/>
        <a:lstStyle/>
        <a:p>
          <a:endParaRPr lang="es-MX"/>
        </a:p>
      </dgm:t>
    </dgm:pt>
    <dgm:pt modelId="{309D4C60-6722-4F8E-AA17-2821CE627C1B}" type="pres">
      <dgm:prSet presAssocID="{1E2611A7-42C4-47E7-BFB3-71EB75C8C1AF}" presName="hierChild6" presStyleCnt="0"/>
      <dgm:spPr/>
    </dgm:pt>
    <dgm:pt modelId="{2C75D85A-1658-4572-8FCC-DACE5E418BDB}" type="pres">
      <dgm:prSet presAssocID="{1E2611A7-42C4-47E7-BFB3-71EB75C8C1AF}" presName="hierChild7" presStyleCnt="0"/>
      <dgm:spPr/>
    </dgm:pt>
    <dgm:pt modelId="{FCCE5B97-0242-4529-9BDA-40F88D67C9CF}" type="pres">
      <dgm:prSet presAssocID="{F6AF6182-CBE3-4540-804C-7C277E07289E}" presName="hierChild5" presStyleCnt="0"/>
      <dgm:spPr/>
    </dgm:pt>
    <dgm:pt modelId="{F304E12D-934E-4BAF-A5EB-E8E17E9D69BC}" type="pres">
      <dgm:prSet presAssocID="{6824FA82-018C-4D5D-B10B-8F139C1DDBF5}" presName="hierChild5" presStyleCnt="0"/>
      <dgm:spPr/>
    </dgm:pt>
    <dgm:pt modelId="{17B6C3FB-F3B9-45F3-BAA8-9E957609077E}" type="pres">
      <dgm:prSet presAssocID="{A5392EC2-C931-45A4-88B6-65AD5A4FEA9B}" presName="hierChild3" presStyleCnt="0"/>
      <dgm:spPr/>
    </dgm:pt>
  </dgm:ptLst>
  <dgm:cxnLst>
    <dgm:cxn modelId="{83414DBD-6235-4C44-BE13-AA77A1463BA9}" type="presOf" srcId="{D7AF9772-CB0D-4961-A385-B31AD1519B1D}" destId="{64028516-AC8B-4974-B367-D189A019F792}" srcOrd="0" destOrd="0" presId="urn:microsoft.com/office/officeart/2005/8/layout/orgChart1"/>
    <dgm:cxn modelId="{0E788962-46C4-4905-A792-430CEA62DF1B}" type="presOf" srcId="{8D6A2636-455D-4610-A0AB-0D411049C39B}" destId="{227AF878-7A31-443B-953D-372D895C51F2}" srcOrd="0" destOrd="0" presId="urn:microsoft.com/office/officeart/2005/8/layout/orgChart1"/>
    <dgm:cxn modelId="{C1B73570-8652-4AE8-90AD-8773E91F8518}" type="presOf" srcId="{A5392EC2-C931-45A4-88B6-65AD5A4FEA9B}" destId="{1FF652AE-EF13-4D42-8737-9D7CF00160B9}" srcOrd="0" destOrd="0" presId="urn:microsoft.com/office/officeart/2005/8/layout/orgChart1"/>
    <dgm:cxn modelId="{F47F1165-98E3-49F3-BE8B-49BD7E6A6025}" type="presOf" srcId="{AF29083E-04E8-4797-9E23-024F590039C1}" destId="{A910C431-7D8B-44D4-A662-BC046C6D0328}" srcOrd="1" destOrd="0" presId="urn:microsoft.com/office/officeart/2005/8/layout/orgChart1"/>
    <dgm:cxn modelId="{ECEEC3F1-10F5-4B7C-A7C0-042B9F18DCE5}" type="presOf" srcId="{211B289C-7593-4DCB-BE54-AD75FBFC7861}" destId="{124B1131-74AD-4BB4-B982-C053DA19611C}" srcOrd="0" destOrd="0" presId="urn:microsoft.com/office/officeart/2005/8/layout/orgChart1"/>
    <dgm:cxn modelId="{F7747451-091B-44A7-ABBE-AF56D957A52F}" type="presOf" srcId="{D1BF4CDD-94BD-4134-8FD1-F3EA5A81D3C8}" destId="{0BBE734A-041A-40B3-94ED-2CBDE0F44A2B}" srcOrd="0" destOrd="0" presId="urn:microsoft.com/office/officeart/2005/8/layout/orgChart1"/>
    <dgm:cxn modelId="{9C513DCA-E2D8-4ACF-8393-A0015101A474}" type="presOf" srcId="{4D29D8F6-7BE0-4BB8-BDAD-D7EC5D26A009}" destId="{4D77AAE6-45CB-4977-A2A1-6DB90C6F5307}" srcOrd="1" destOrd="0" presId="urn:microsoft.com/office/officeart/2005/8/layout/orgChart1"/>
    <dgm:cxn modelId="{52A3A5D6-8601-46D2-A9B7-57FCE9CC5383}" type="presOf" srcId="{1E2611A7-42C4-47E7-BFB3-71EB75C8C1AF}" destId="{69E013ED-0A47-4097-B2CA-7FE6B1158FB6}" srcOrd="1" destOrd="0" presId="urn:microsoft.com/office/officeart/2005/8/layout/orgChart1"/>
    <dgm:cxn modelId="{CA937ACC-2CF4-4B79-82D0-09098E204759}" type="presOf" srcId="{AAD32266-5FF1-4971-992F-0CA026864548}" destId="{F6FBD17D-F261-4CD0-B042-99DEED0F9D9E}" srcOrd="0" destOrd="0" presId="urn:microsoft.com/office/officeart/2005/8/layout/orgChart1"/>
    <dgm:cxn modelId="{1DE3C05C-BC6E-4EAB-BF3E-86EF3028F765}" type="presOf" srcId="{EC8165B5-1873-4B72-A754-BD412215C3AE}" destId="{227F0B1F-2A0F-4F5F-8D15-7486DACEFB7F}" srcOrd="1" destOrd="0" presId="urn:microsoft.com/office/officeart/2005/8/layout/orgChart1"/>
    <dgm:cxn modelId="{8741A962-21F3-47A1-AC2F-3F93CCBA0967}" type="presOf" srcId="{F6AF6182-CBE3-4540-804C-7C277E07289E}" destId="{8330BD3C-677C-4AB5-A8D9-A848BF173354}" srcOrd="1" destOrd="0" presId="urn:microsoft.com/office/officeart/2005/8/layout/orgChart1"/>
    <dgm:cxn modelId="{9B21FF95-52CE-4394-B20F-757DB33902EC}" type="presOf" srcId="{1BBD6826-B641-40D4-AA7E-A29B0700896C}" destId="{9D7DD143-E215-43BA-BE48-E09241225447}" srcOrd="1" destOrd="0" presId="urn:microsoft.com/office/officeart/2005/8/layout/orgChart1"/>
    <dgm:cxn modelId="{E11EE37F-4E44-4A48-BEC8-73758ED67B31}" type="presOf" srcId="{DD39BD9A-13C6-4CC8-B345-11FC4DC94B81}" destId="{8FF2723C-2126-43C2-AB7D-80A762668348}" srcOrd="0" destOrd="0" presId="urn:microsoft.com/office/officeart/2005/8/layout/orgChart1"/>
    <dgm:cxn modelId="{3217D9D1-68BC-47C8-8E28-AB9DD191CC41}" type="presOf" srcId="{A5392EC2-C931-45A4-88B6-65AD5A4FEA9B}" destId="{3183A36B-0E3D-492C-BA0A-98C4E341D467}" srcOrd="1" destOrd="0" presId="urn:microsoft.com/office/officeart/2005/8/layout/orgChart1"/>
    <dgm:cxn modelId="{1B815BCF-311E-4F6D-9693-8531DDCF0AF7}" type="presOf" srcId="{F6AF6182-CBE3-4540-804C-7C277E07289E}" destId="{ECF10320-63F0-4994-AA84-2834EEDE272D}" srcOrd="0" destOrd="0" presId="urn:microsoft.com/office/officeart/2005/8/layout/orgChart1"/>
    <dgm:cxn modelId="{CC7CC077-7CB7-4C43-989B-52AC8EE31D6B}" type="presOf" srcId="{CD0F51BF-04E3-4274-A8AA-6BC6EAA44CAF}" destId="{BFB776B5-5A12-4BB7-AF78-D31BFC5D9813}" srcOrd="0" destOrd="0" presId="urn:microsoft.com/office/officeart/2005/8/layout/orgChart1"/>
    <dgm:cxn modelId="{8498C969-C2B2-4AAF-BEA9-91A3C4765094}" type="presOf" srcId="{D9E1B02E-E0BD-47D4-8266-73DED5F407B9}" destId="{14C91406-38E0-4148-9460-C345C820B079}" srcOrd="1" destOrd="0" presId="urn:microsoft.com/office/officeart/2005/8/layout/orgChart1"/>
    <dgm:cxn modelId="{11A5BD1E-8990-4520-BD1F-3AEE9DF33579}" type="presOf" srcId="{01B2CE78-3B11-49F5-9A5E-B391F65049F1}" destId="{9FC823FF-B5BC-4BCD-BB83-252C32E4D531}" srcOrd="0" destOrd="0" presId="urn:microsoft.com/office/officeart/2005/8/layout/orgChart1"/>
    <dgm:cxn modelId="{EDEF314D-2816-4206-97B3-6C587398DDA5}" type="presOf" srcId="{A16DD118-3003-44DC-B8FE-B3816FC45D83}" destId="{1A3BD818-9FCD-4397-B295-9F371CA86CB7}" srcOrd="0" destOrd="0" presId="urn:microsoft.com/office/officeart/2005/8/layout/orgChart1"/>
    <dgm:cxn modelId="{F5444FDB-D2A6-484C-A19B-A05A806DA43A}" srcId="{8CDAB451-2DCB-461B-8335-174C7684A18D}" destId="{A5392EC2-C931-45A4-88B6-65AD5A4FEA9B}" srcOrd="0" destOrd="0" parTransId="{F3D3D296-B9A0-413F-B734-9FAAC1E508B4}" sibTransId="{94DD1FB0-B952-4B4C-A0DE-931B87A0CEE4}"/>
    <dgm:cxn modelId="{E7EDDC21-7AA5-471B-BB49-B0FE8F6F9BA5}" srcId="{A5392EC2-C931-45A4-88B6-65AD5A4FEA9B}" destId="{6824FA82-018C-4D5D-B10B-8F139C1DDBF5}" srcOrd="2" destOrd="0" parTransId="{D9736FD5-BC68-4961-B1FA-91A82FF872CE}" sibTransId="{653D06CA-B739-4634-B722-E2768366D9F5}"/>
    <dgm:cxn modelId="{4175C30F-5440-40A1-A8A4-8A1B3EB2CA20}" type="presOf" srcId="{6824FA82-018C-4D5D-B10B-8F139C1DDBF5}" destId="{F60776E0-E40C-4DEF-B2F2-F66A462D076C}" srcOrd="1" destOrd="0" presId="urn:microsoft.com/office/officeart/2005/8/layout/orgChart1"/>
    <dgm:cxn modelId="{EDDE4231-27AA-4235-8934-094EF4B929E6}" srcId="{29D21E2C-6823-4503-8C02-D2E3B5906E7F}" destId="{EC8165B5-1873-4B72-A754-BD412215C3AE}" srcOrd="0" destOrd="0" parTransId="{F599A51E-F972-4DA9-B6FE-8232616A8AC7}" sibTransId="{FBBE43DD-DAFC-4777-81BC-177B3E1A37C1}"/>
    <dgm:cxn modelId="{320DC40C-D211-4670-ACFC-5897FD7A0A95}" type="presOf" srcId="{191CB823-6E61-4CE7-8219-3B74544567B5}" destId="{AECDD024-385F-4F15-B93D-859875D8E76B}" srcOrd="0" destOrd="0" presId="urn:microsoft.com/office/officeart/2005/8/layout/orgChart1"/>
    <dgm:cxn modelId="{4DB5D3AB-0B12-4931-A653-16CA5B606D2B}" type="presOf" srcId="{D72E51E5-6721-4181-BC5B-C3954F17D08C}" destId="{96401457-E52D-440F-9697-48246F4B3D25}" srcOrd="0" destOrd="0" presId="urn:microsoft.com/office/officeart/2005/8/layout/orgChart1"/>
    <dgm:cxn modelId="{DFD0DFC9-33DC-4E26-8E67-AC4F331F3B03}" type="presOf" srcId="{CB9F3076-63FF-40B1-810C-1E8DB804D50A}" destId="{FBD1FEDB-0372-4768-A0DF-A1B969081C78}" srcOrd="0" destOrd="0" presId="urn:microsoft.com/office/officeart/2005/8/layout/orgChart1"/>
    <dgm:cxn modelId="{DCF9B3DC-2BB6-4773-BB51-D5ACA09EF690}" type="presOf" srcId="{AAD32266-5FF1-4971-992F-0CA026864548}" destId="{933EC511-A9CB-4C9F-B77A-1E0C5CEF7CF4}" srcOrd="1" destOrd="0" presId="urn:microsoft.com/office/officeart/2005/8/layout/orgChart1"/>
    <dgm:cxn modelId="{22E286E5-61F1-4C78-82C2-EB87F9CEE50F}" type="presOf" srcId="{D46D47FB-604A-4D7F-AED3-8E33C2E3115A}" destId="{22982F76-B3E1-498A-8212-2BC08121FBEA}" srcOrd="0" destOrd="0" presId="urn:microsoft.com/office/officeart/2005/8/layout/orgChart1"/>
    <dgm:cxn modelId="{06BC41F7-4808-4E6F-B1B4-FE44D04A06BB}" srcId="{EC8165B5-1873-4B72-A754-BD412215C3AE}" destId="{1BBD6826-B641-40D4-AA7E-A29B0700896C}" srcOrd="1" destOrd="0" parTransId="{3FF118E8-1243-44C7-BB10-7A5649AE26B8}" sibTransId="{951A2831-CD6A-476A-B0AB-2BACCB15A663}"/>
    <dgm:cxn modelId="{D702DCFF-BAD1-4EF6-B8E1-799758AB065D}" type="presOf" srcId="{8E0E777D-00E2-44E0-A99B-1F49BC226783}" destId="{21F45082-8945-412C-8633-B1E18957B553}" srcOrd="0" destOrd="0" presId="urn:microsoft.com/office/officeart/2005/8/layout/orgChart1"/>
    <dgm:cxn modelId="{AE25C872-AF05-482E-AC0D-9F33F4870027}" type="presOf" srcId="{0025D0D7-E1C4-4618-996F-D6B558F96E54}" destId="{F3334D41-C915-447E-9C3B-7A5FA3D3923F}" srcOrd="1" destOrd="0" presId="urn:microsoft.com/office/officeart/2005/8/layout/orgChart1"/>
    <dgm:cxn modelId="{871DAFB0-B090-4221-AE20-3B47D5347775}" type="presOf" srcId="{078B97FD-EFB5-42C8-A2F2-72F481D4EE8C}" destId="{024AAD16-3293-4170-BB5F-A382D1012811}" srcOrd="0" destOrd="0" presId="urn:microsoft.com/office/officeart/2005/8/layout/orgChart1"/>
    <dgm:cxn modelId="{0F37F442-C565-4D8F-8E28-85A4EEE8F008}" type="presOf" srcId="{D9E1B02E-E0BD-47D4-8266-73DED5F407B9}" destId="{D36333E5-C3F6-4A3A-BD81-119CE99823B0}" srcOrd="0" destOrd="0" presId="urn:microsoft.com/office/officeart/2005/8/layout/orgChart1"/>
    <dgm:cxn modelId="{991A5960-BE6D-46EF-9AE1-0CC3522EAFC0}" type="presOf" srcId="{D9736FD5-BC68-4961-B1FA-91A82FF872CE}" destId="{6DF3FCC2-6F8F-46CD-B2F4-116C8C4953C4}" srcOrd="0" destOrd="0" presId="urn:microsoft.com/office/officeart/2005/8/layout/orgChart1"/>
    <dgm:cxn modelId="{521BDED6-F799-484C-8432-E92377743101}" type="presOf" srcId="{29D21E2C-6823-4503-8C02-D2E3B5906E7F}" destId="{814808FB-6F6F-48D8-892A-B1D8769B5EE2}" srcOrd="0" destOrd="0" presId="urn:microsoft.com/office/officeart/2005/8/layout/orgChart1"/>
    <dgm:cxn modelId="{F09AF1EE-5263-4F93-BDA7-61ADC0115274}" srcId="{AF29083E-04E8-4797-9E23-024F590039C1}" destId="{73C932B8-8CA7-4168-BB80-662C563D3EE7}" srcOrd="0" destOrd="0" parTransId="{D72E51E5-6721-4181-BC5B-C3954F17D08C}" sibTransId="{90BECAFB-E8C8-407B-AAFD-47ACA0E604AF}"/>
    <dgm:cxn modelId="{72F313F9-D18F-4474-B4EF-CE2EB50CCFFD}" type="presOf" srcId="{DD39BD9A-13C6-4CC8-B345-11FC4DC94B81}" destId="{0663AD49-3714-4A38-B9F4-F866B7B44E58}" srcOrd="1" destOrd="0" presId="urn:microsoft.com/office/officeart/2005/8/layout/orgChart1"/>
    <dgm:cxn modelId="{6CB97D5D-4415-4CA5-BE6C-D6F26B06F8D9}" type="presOf" srcId="{FE15F64D-54B6-4432-9ADF-CAAE8881F1CA}" destId="{3F6CF383-1DDE-4734-9510-C4F0AF52011E}" srcOrd="0" destOrd="0" presId="urn:microsoft.com/office/officeart/2005/8/layout/orgChart1"/>
    <dgm:cxn modelId="{6AFA5126-34EB-4111-960E-062BE45453F8}" type="presOf" srcId="{AF29083E-04E8-4797-9E23-024F590039C1}" destId="{CD664059-9AF8-4EA6-9FDD-8CC9400F8B76}" srcOrd="0" destOrd="0" presId="urn:microsoft.com/office/officeart/2005/8/layout/orgChart1"/>
    <dgm:cxn modelId="{F99B421B-A977-4545-BBE2-3FBA1B1FD9F0}" type="presOf" srcId="{46832078-5F61-482F-96F4-04A77B6EA3FE}" destId="{DB0E31EB-D27F-4C51-BDAD-7BA26DDFE8F0}" srcOrd="0" destOrd="0" presId="urn:microsoft.com/office/officeart/2005/8/layout/orgChart1"/>
    <dgm:cxn modelId="{537FDECC-F5CC-4B3F-955D-1017AAFDB851}" type="presOf" srcId="{73C932B8-8CA7-4168-BB80-662C563D3EE7}" destId="{55770F2A-5ECF-49B3-8A29-18EAD7A35B63}" srcOrd="0" destOrd="0" presId="urn:microsoft.com/office/officeart/2005/8/layout/orgChart1"/>
    <dgm:cxn modelId="{7087E95D-104E-4972-808B-B9ECFE36BD02}" type="presOf" srcId="{B6804F65-2380-4050-BAF5-A7887EA6E0D5}" destId="{04E3B440-DCAF-4583-AB9D-AF1211700D4D}" srcOrd="0" destOrd="0" presId="urn:microsoft.com/office/officeart/2005/8/layout/orgChart1"/>
    <dgm:cxn modelId="{97EBAC79-C655-40F3-AA7A-DCA576C3009D}" srcId="{D9E1B02E-E0BD-47D4-8266-73DED5F407B9}" destId="{AF29083E-04E8-4797-9E23-024F590039C1}" srcOrd="0" destOrd="0" parTransId="{D1BF4CDD-94BD-4134-8FD1-F3EA5A81D3C8}" sibTransId="{582FCA49-AFDB-4E50-A3C5-0C33FEB1EB76}"/>
    <dgm:cxn modelId="{3DA4F662-CBF9-4453-BF5D-1A3D9F1CF199}" srcId="{73C932B8-8CA7-4168-BB80-662C563D3EE7}" destId="{5504B173-F5C3-4A16-A6B4-9F01823C12B8}" srcOrd="0" destOrd="0" parTransId="{8E0E777D-00E2-44E0-A99B-1F49BC226783}" sibTransId="{1D6F6098-1258-4BB6-94C2-3F421672154D}"/>
    <dgm:cxn modelId="{50F7936B-4988-4B8D-9846-C6B289A8DE2C}" type="presOf" srcId="{6B2771AA-5F81-47DF-B007-AAE6ABEF2339}" destId="{0A21C619-6A47-44F9-A06C-39582A1CF0E3}" srcOrd="0" destOrd="0" presId="urn:microsoft.com/office/officeart/2005/8/layout/orgChart1"/>
    <dgm:cxn modelId="{B0C371DA-4164-43FC-846D-5AA40D359CE6}" type="presOf" srcId="{8BB39A4C-A16D-4C9D-9806-400FCE543944}" destId="{19AE0C4F-1C1A-44F3-9710-5F66B9F4C156}" srcOrd="0" destOrd="0" presId="urn:microsoft.com/office/officeart/2005/8/layout/orgChart1"/>
    <dgm:cxn modelId="{90431C48-F643-40BD-AAF0-61B9E758FEC0}" type="presOf" srcId="{EC8165B5-1873-4B72-A754-BD412215C3AE}" destId="{BFDFBDB9-644C-4BD9-9A7E-9939E5482254}" srcOrd="0" destOrd="0" presId="urn:microsoft.com/office/officeart/2005/8/layout/orgChart1"/>
    <dgm:cxn modelId="{0DE7BBD0-88C4-417E-85BB-AE3870EE95D2}" type="presOf" srcId="{5504B173-F5C3-4A16-A6B4-9F01823C12B8}" destId="{6E7E47FE-F6D5-48F2-B4A1-4263EA689079}" srcOrd="1" destOrd="0" presId="urn:microsoft.com/office/officeart/2005/8/layout/orgChart1"/>
    <dgm:cxn modelId="{4E7C7C92-E871-4412-81F1-FD6EC4E7C33C}" srcId="{6824FA82-018C-4D5D-B10B-8F139C1DDBF5}" destId="{F6AF6182-CBE3-4540-804C-7C277E07289E}" srcOrd="0" destOrd="0" parTransId="{46832078-5F61-482F-96F4-04A77B6EA3FE}" sibTransId="{6D2F9346-D384-4ABE-B7FE-6D34FCB16884}"/>
    <dgm:cxn modelId="{1F4E4022-48B1-44C4-85D3-3DE1C227E933}" type="presOf" srcId="{1BBD6826-B641-40D4-AA7E-A29B0700896C}" destId="{C28F1C20-9811-42FE-A599-70DEEC9DCCA1}" srcOrd="0" destOrd="0" presId="urn:microsoft.com/office/officeart/2005/8/layout/orgChart1"/>
    <dgm:cxn modelId="{A37687C0-52E2-4082-AC5A-D7D7AF9EC1F2}" type="presOf" srcId="{F599A51E-F972-4DA9-B6FE-8232616A8AC7}" destId="{7C31698C-96A3-4577-90AE-4147F38F2ECA}" srcOrd="0" destOrd="0" presId="urn:microsoft.com/office/officeart/2005/8/layout/orgChart1"/>
    <dgm:cxn modelId="{8B6056EE-AE4D-429D-8921-61EE1B8CB1B3}" srcId="{A5392EC2-C931-45A4-88B6-65AD5A4FEA9B}" destId="{AAD32266-5FF1-4971-992F-0CA026864548}" srcOrd="0" destOrd="0" parTransId="{078B97FD-EFB5-42C8-A2F2-72F481D4EE8C}" sibTransId="{C2562C73-8793-405C-B5A4-B036A5E54864}"/>
    <dgm:cxn modelId="{1AA05A5C-4D66-4F16-B136-C563FDA68F6B}" srcId="{191CB823-6E61-4CE7-8219-3B74544567B5}" destId="{8D6A2636-455D-4610-A0AB-0D411049C39B}" srcOrd="0" destOrd="0" parTransId="{D46D47FB-604A-4D7F-AED3-8E33C2E3115A}" sibTransId="{F1A777B5-217C-4432-AA00-7B1C7DBDDB10}"/>
    <dgm:cxn modelId="{4BBA340A-AC9A-494F-82B7-9F0190CA3B50}" srcId="{DD39BD9A-13C6-4CC8-B345-11FC4DC94B81}" destId="{6B2771AA-5F81-47DF-B007-AAE6ABEF2339}" srcOrd="0" destOrd="0" parTransId="{77D21C38-D53E-4350-B79E-5CE6086D3629}" sibTransId="{9F6082C2-C2FC-4AB8-B5A0-D2A54B6DA4CB}"/>
    <dgm:cxn modelId="{E3FD4482-075A-4BC5-954E-1321AC034114}" type="presOf" srcId="{29D21E2C-6823-4503-8C02-D2E3B5906E7F}" destId="{FA64C110-79B1-463C-96BF-628318A75563}" srcOrd="1" destOrd="0" presId="urn:microsoft.com/office/officeart/2005/8/layout/orgChart1"/>
    <dgm:cxn modelId="{F04CED4F-53C7-4EBE-AC6F-605B569CD377}" type="presOf" srcId="{7F504E5B-99BC-4812-90C4-C1C8BA485341}" destId="{EA0BBAA8-7677-4D89-970A-6135F8E1DB61}" srcOrd="0" destOrd="0" presId="urn:microsoft.com/office/officeart/2005/8/layout/orgChart1"/>
    <dgm:cxn modelId="{CFC18BFF-8F41-4F40-9E30-176DE4EBE8B5}" type="presOf" srcId="{77D21C38-D53E-4350-B79E-5CE6086D3629}" destId="{72926017-7984-4FF2-88D2-0388935B55D5}" srcOrd="0" destOrd="0" presId="urn:microsoft.com/office/officeart/2005/8/layout/orgChart1"/>
    <dgm:cxn modelId="{6D626989-F6ED-45A2-ACA6-898A9DF16DCC}" type="presOf" srcId="{6B2771AA-5F81-47DF-B007-AAE6ABEF2339}" destId="{90FA2C01-2B82-498D-A7D4-61677CAE7D01}" srcOrd="1" destOrd="0" presId="urn:microsoft.com/office/officeart/2005/8/layout/orgChart1"/>
    <dgm:cxn modelId="{8CB00AB1-0109-47F8-8B22-D5EEB67AEF48}" srcId="{AAD32266-5FF1-4971-992F-0CA026864548}" destId="{29D21E2C-6823-4503-8C02-D2E3B5906E7F}" srcOrd="0" destOrd="0" parTransId="{211B289C-7593-4DCB-BE54-AD75FBFC7861}" sibTransId="{CCA2F9D9-06E6-4E7E-B867-082F00E1B43C}"/>
    <dgm:cxn modelId="{3214FB75-E10E-474F-90AD-2E837155A7F5}" type="presOf" srcId="{73C932B8-8CA7-4168-BB80-662C563D3EE7}" destId="{43068AA3-6CBC-4EA4-A0EB-871C7DBD326C}" srcOrd="1" destOrd="0" presId="urn:microsoft.com/office/officeart/2005/8/layout/orgChart1"/>
    <dgm:cxn modelId="{C9ABCCA8-9467-42D4-9C43-3ACA83213ACB}" type="presOf" srcId="{CB9F3076-63FF-40B1-810C-1E8DB804D50A}" destId="{D902C9C4-67EE-42F3-A619-78E50531F452}" srcOrd="1" destOrd="0" presId="urn:microsoft.com/office/officeart/2005/8/layout/orgChart1"/>
    <dgm:cxn modelId="{35672881-84DF-40CB-896C-EEEFEB612361}" type="presOf" srcId="{5504B173-F5C3-4A16-A6B4-9F01823C12B8}" destId="{20132B65-9BB1-4765-B8C0-884777BAD7A3}" srcOrd="0" destOrd="0" presId="urn:microsoft.com/office/officeart/2005/8/layout/orgChart1"/>
    <dgm:cxn modelId="{BD3B7028-A9B8-42E2-AB97-95581D92B89C}" type="presOf" srcId="{3FF118E8-1243-44C7-BB10-7A5649AE26B8}" destId="{434F6389-B211-4EF9-AE2D-04F5537B6A3C}" srcOrd="0" destOrd="0" presId="urn:microsoft.com/office/officeart/2005/8/layout/orgChart1"/>
    <dgm:cxn modelId="{E274A68E-23E6-4593-B42C-89583EBF4D4D}" type="presOf" srcId="{8CDAB451-2DCB-461B-8335-174C7684A18D}" destId="{F5AC89BC-3A84-47B4-82D1-A9E702F666DA}" srcOrd="0" destOrd="0" presId="urn:microsoft.com/office/officeart/2005/8/layout/orgChart1"/>
    <dgm:cxn modelId="{839075E4-E797-4D2E-9C2F-078B1874BB81}" type="presOf" srcId="{2052BF41-551B-4CA3-955A-E41A6ADEBC1C}" destId="{FFB73952-1465-4915-B597-B236AACDE55B}" srcOrd="1" destOrd="0" presId="urn:microsoft.com/office/officeart/2005/8/layout/orgChart1"/>
    <dgm:cxn modelId="{4B356B2D-CA9A-4F86-ACE4-7C977DD1B930}" srcId="{DD39BD9A-13C6-4CC8-B345-11FC4DC94B81}" destId="{1E2611A7-42C4-47E7-BFB3-71EB75C8C1AF}" srcOrd="2" destOrd="0" parTransId="{8BB39A4C-A16D-4C9D-9806-400FCE543944}" sibTransId="{E0B2985E-7FA5-4C4C-A394-096308D7701F}"/>
    <dgm:cxn modelId="{EA54333D-1E9F-49C5-9285-856CE8A809D1}" type="presOf" srcId="{2052BF41-551B-4CA3-955A-E41A6ADEBC1C}" destId="{C6E5DA5A-C91A-46E2-A442-EEDBA1D92A80}" srcOrd="0" destOrd="0" presId="urn:microsoft.com/office/officeart/2005/8/layout/orgChart1"/>
    <dgm:cxn modelId="{2A7F955A-B121-44DA-8E81-5942C7C22ACE}" srcId="{AF29083E-04E8-4797-9E23-024F590039C1}" destId="{191CB823-6E61-4CE7-8219-3B74544567B5}" srcOrd="1" destOrd="0" parTransId="{D7AF9772-CB0D-4961-A385-B31AD1519B1D}" sibTransId="{9C49CD86-A9E9-4711-BA98-4192466AB065}"/>
    <dgm:cxn modelId="{31556389-5ACB-466F-AED5-65ACDCB9B238}" srcId="{CB9F3076-63FF-40B1-810C-1E8DB804D50A}" destId="{D9E1B02E-E0BD-47D4-8266-73DED5F407B9}" srcOrd="0" destOrd="0" parTransId="{A16DD118-3003-44DC-B8FE-B3816FC45D83}" sibTransId="{3C6A32A5-E84E-4CEE-BA7F-4BA0ADEEECBD}"/>
    <dgm:cxn modelId="{F683ED00-4B0D-4820-A2FD-090006E38BE2}" type="presOf" srcId="{8D6A2636-455D-4610-A0AB-0D411049C39B}" destId="{3597283F-0B8C-4857-B38D-1E5FEA0DC499}" srcOrd="1" destOrd="0" presId="urn:microsoft.com/office/officeart/2005/8/layout/orgChart1"/>
    <dgm:cxn modelId="{0413F888-C91A-444D-8E38-DF8EC798DB3C}" type="presOf" srcId="{191CB823-6E61-4CE7-8219-3B74544567B5}" destId="{673B2E05-66C0-421E-9052-873089AD71DA}" srcOrd="1" destOrd="0" presId="urn:microsoft.com/office/officeart/2005/8/layout/orgChart1"/>
    <dgm:cxn modelId="{E8E3E9EC-C32F-4DBB-A0AC-72716B26A391}" srcId="{A5392EC2-C931-45A4-88B6-65AD5A4FEA9B}" destId="{4D29D8F6-7BE0-4BB8-BDAD-D7EC5D26A009}" srcOrd="1" destOrd="0" parTransId="{01B2CE78-3B11-49F5-9A5E-B391F65049F1}" sibTransId="{1AFB78FC-F1E7-48C0-B0E7-5B2F891E5A86}"/>
    <dgm:cxn modelId="{560ECE13-3613-4B03-90A5-CFB843C97ADA}" type="presOf" srcId="{4D29D8F6-7BE0-4BB8-BDAD-D7EC5D26A009}" destId="{66F49B88-09A9-4597-BBE6-F5B3EB9DCF0D}" srcOrd="0" destOrd="0" presId="urn:microsoft.com/office/officeart/2005/8/layout/orgChart1"/>
    <dgm:cxn modelId="{53FE556A-293B-42E8-AB98-C95B394609DE}" type="presOf" srcId="{1E2611A7-42C4-47E7-BFB3-71EB75C8C1AF}" destId="{056BB92F-AE76-45CB-B2B6-CA81627BEB55}" srcOrd="0" destOrd="0" presId="urn:microsoft.com/office/officeart/2005/8/layout/orgChart1"/>
    <dgm:cxn modelId="{F9694103-3C03-4C53-9645-26A4DDB45F8E}" type="presOf" srcId="{0025D0D7-E1C4-4618-996F-D6B558F96E54}" destId="{13F98A87-404C-47F2-8894-8B1BAD06C8EB}" srcOrd="0" destOrd="0" presId="urn:microsoft.com/office/officeart/2005/8/layout/orgChart1"/>
    <dgm:cxn modelId="{8DB0B8E7-344A-4676-B2BB-0331C22AC579}" srcId="{DD39BD9A-13C6-4CC8-B345-11FC4DC94B81}" destId="{0025D0D7-E1C4-4618-996F-D6B558F96E54}" srcOrd="1" destOrd="0" parTransId="{B6804F65-2380-4050-BAF5-A7887EA6E0D5}" sibTransId="{C2760372-42A5-48A5-A50B-18DE37A7A0C1}"/>
    <dgm:cxn modelId="{48A7A38B-7443-47E5-BD96-FE12BF99F44D}" type="presOf" srcId="{6824FA82-018C-4D5D-B10B-8F139C1DDBF5}" destId="{B67E9B85-6A90-4B65-AA02-DA2D4CE50060}" srcOrd="0" destOrd="0" presId="urn:microsoft.com/office/officeart/2005/8/layout/orgChart1"/>
    <dgm:cxn modelId="{4DAEEE1E-C75B-48EF-9AFB-990882D3139E}" srcId="{F6AF6182-CBE3-4540-804C-7C277E07289E}" destId="{DD39BD9A-13C6-4CC8-B345-11FC4DC94B81}" srcOrd="0" destOrd="0" parTransId="{FE15F64D-54B6-4432-9ADF-CAAE8881F1CA}" sibTransId="{A35B78E9-D415-4B7C-8E30-8B64CFC07FA6}"/>
    <dgm:cxn modelId="{32A05AE9-6B18-4BAE-8B6A-CD8B09A1C314}" srcId="{EC8165B5-1873-4B72-A754-BD412215C3AE}" destId="{2052BF41-551B-4CA3-955A-E41A6ADEBC1C}" srcOrd="0" destOrd="0" parTransId="{7F504E5B-99BC-4812-90C4-C1C8BA485341}" sibTransId="{389AD674-DDBE-4727-8FF0-9B61418B2438}"/>
    <dgm:cxn modelId="{210D77A0-B934-4C4A-90BA-D3E80345E89A}" srcId="{4D29D8F6-7BE0-4BB8-BDAD-D7EC5D26A009}" destId="{CB9F3076-63FF-40B1-810C-1E8DB804D50A}" srcOrd="0" destOrd="0" parTransId="{CD0F51BF-04E3-4274-A8AA-6BC6EAA44CAF}" sibTransId="{EBDBE656-B16C-40F5-BB98-9E92DE5BEB3F}"/>
    <dgm:cxn modelId="{5FF11E2F-DCC0-4F99-9B0B-633D413A6F6F}" type="presParOf" srcId="{F5AC89BC-3A84-47B4-82D1-A9E702F666DA}" destId="{FBB67087-BA13-4B75-9538-EDBEB7E73C28}" srcOrd="0" destOrd="0" presId="urn:microsoft.com/office/officeart/2005/8/layout/orgChart1"/>
    <dgm:cxn modelId="{E821B5C1-26B6-4757-A960-69C0B9BC7761}" type="presParOf" srcId="{FBB67087-BA13-4B75-9538-EDBEB7E73C28}" destId="{EA9A462F-04AA-4224-8B22-2A4E5F9ED1D3}" srcOrd="0" destOrd="0" presId="urn:microsoft.com/office/officeart/2005/8/layout/orgChart1"/>
    <dgm:cxn modelId="{2CE997DD-ECAC-4465-A1C0-F024CF7603BA}" type="presParOf" srcId="{EA9A462F-04AA-4224-8B22-2A4E5F9ED1D3}" destId="{1FF652AE-EF13-4D42-8737-9D7CF00160B9}" srcOrd="0" destOrd="0" presId="urn:microsoft.com/office/officeart/2005/8/layout/orgChart1"/>
    <dgm:cxn modelId="{7974BAD7-F2D4-4D18-B39E-94D88628BAAD}" type="presParOf" srcId="{EA9A462F-04AA-4224-8B22-2A4E5F9ED1D3}" destId="{3183A36B-0E3D-492C-BA0A-98C4E341D467}" srcOrd="1" destOrd="0" presId="urn:microsoft.com/office/officeart/2005/8/layout/orgChart1"/>
    <dgm:cxn modelId="{1D0C810A-3787-4309-B33D-6CF1C1B2A62D}" type="presParOf" srcId="{FBB67087-BA13-4B75-9538-EDBEB7E73C28}" destId="{8D5D3F34-79AE-4227-A38B-BAD5FDA848B1}" srcOrd="1" destOrd="0" presId="urn:microsoft.com/office/officeart/2005/8/layout/orgChart1"/>
    <dgm:cxn modelId="{BF57DC4E-93BA-4CE9-B546-92DEDAB47878}" type="presParOf" srcId="{8D5D3F34-79AE-4227-A38B-BAD5FDA848B1}" destId="{024AAD16-3293-4170-BB5F-A382D1012811}" srcOrd="0" destOrd="0" presId="urn:microsoft.com/office/officeart/2005/8/layout/orgChart1"/>
    <dgm:cxn modelId="{37A31635-69F7-428D-BD2A-0B6CBB0FF61B}" type="presParOf" srcId="{8D5D3F34-79AE-4227-A38B-BAD5FDA848B1}" destId="{A782858B-5D28-4666-8F57-115E8817279E}" srcOrd="1" destOrd="0" presId="urn:microsoft.com/office/officeart/2005/8/layout/orgChart1"/>
    <dgm:cxn modelId="{F8DD4C3D-02F4-4884-BA24-13DB8CB515BC}" type="presParOf" srcId="{A782858B-5D28-4666-8F57-115E8817279E}" destId="{8F3FDAEA-0AB6-4A66-9A9E-AD7EA196E1C2}" srcOrd="0" destOrd="0" presId="urn:microsoft.com/office/officeart/2005/8/layout/orgChart1"/>
    <dgm:cxn modelId="{F16D21DD-1C2B-4582-8FB8-D3B9A9C145EB}" type="presParOf" srcId="{8F3FDAEA-0AB6-4A66-9A9E-AD7EA196E1C2}" destId="{F6FBD17D-F261-4CD0-B042-99DEED0F9D9E}" srcOrd="0" destOrd="0" presId="urn:microsoft.com/office/officeart/2005/8/layout/orgChart1"/>
    <dgm:cxn modelId="{D616F41D-4534-4785-B612-AE7BA798C712}" type="presParOf" srcId="{8F3FDAEA-0AB6-4A66-9A9E-AD7EA196E1C2}" destId="{933EC511-A9CB-4C9F-B77A-1E0C5CEF7CF4}" srcOrd="1" destOrd="0" presId="urn:microsoft.com/office/officeart/2005/8/layout/orgChart1"/>
    <dgm:cxn modelId="{0BF54B70-5F8A-4898-920D-23EDED2EB8AB}" type="presParOf" srcId="{A782858B-5D28-4666-8F57-115E8817279E}" destId="{499BC138-EC55-4892-BC72-31E1840302ED}" srcOrd="1" destOrd="0" presId="urn:microsoft.com/office/officeart/2005/8/layout/orgChart1"/>
    <dgm:cxn modelId="{EEFB1625-6840-47DD-80C2-52D54E578C49}" type="presParOf" srcId="{499BC138-EC55-4892-BC72-31E1840302ED}" destId="{124B1131-74AD-4BB4-B982-C053DA19611C}" srcOrd="0" destOrd="0" presId="urn:microsoft.com/office/officeart/2005/8/layout/orgChart1"/>
    <dgm:cxn modelId="{DAF909DA-C676-44E9-9A42-FD88CCB0010D}" type="presParOf" srcId="{499BC138-EC55-4892-BC72-31E1840302ED}" destId="{79E167E3-C966-4502-B5A9-3EBF8A813359}" srcOrd="1" destOrd="0" presId="urn:microsoft.com/office/officeart/2005/8/layout/orgChart1"/>
    <dgm:cxn modelId="{07BB44FB-96E3-46E6-95D8-C17521A02133}" type="presParOf" srcId="{79E167E3-C966-4502-B5A9-3EBF8A813359}" destId="{CB1AE5C3-99A1-40B7-915D-89F82003C0BF}" srcOrd="0" destOrd="0" presId="urn:microsoft.com/office/officeart/2005/8/layout/orgChart1"/>
    <dgm:cxn modelId="{DC360500-A36F-429C-9E26-77FB4930893A}" type="presParOf" srcId="{CB1AE5C3-99A1-40B7-915D-89F82003C0BF}" destId="{814808FB-6F6F-48D8-892A-B1D8769B5EE2}" srcOrd="0" destOrd="0" presId="urn:microsoft.com/office/officeart/2005/8/layout/orgChart1"/>
    <dgm:cxn modelId="{CC67C4B1-9CF6-4515-B0BC-9F57162BC910}" type="presParOf" srcId="{CB1AE5C3-99A1-40B7-915D-89F82003C0BF}" destId="{FA64C110-79B1-463C-96BF-628318A75563}" srcOrd="1" destOrd="0" presId="urn:microsoft.com/office/officeart/2005/8/layout/orgChart1"/>
    <dgm:cxn modelId="{3485B8EB-07F3-460A-8169-96F09201AD45}" type="presParOf" srcId="{79E167E3-C966-4502-B5A9-3EBF8A813359}" destId="{93F59AAE-6659-43B7-8A96-6AF5B192CD09}" srcOrd="1" destOrd="0" presId="urn:microsoft.com/office/officeart/2005/8/layout/orgChart1"/>
    <dgm:cxn modelId="{D7AD9A24-E4AA-4F51-A162-A0871AE1424B}" type="presParOf" srcId="{93F59AAE-6659-43B7-8A96-6AF5B192CD09}" destId="{7C31698C-96A3-4577-90AE-4147F38F2ECA}" srcOrd="0" destOrd="0" presId="urn:microsoft.com/office/officeart/2005/8/layout/orgChart1"/>
    <dgm:cxn modelId="{5FCAA57C-5FF4-4123-8BA8-5AC2F5D39523}" type="presParOf" srcId="{93F59AAE-6659-43B7-8A96-6AF5B192CD09}" destId="{1E0953C3-75E1-4CA4-BAAE-9605C2CCD20A}" srcOrd="1" destOrd="0" presId="urn:microsoft.com/office/officeart/2005/8/layout/orgChart1"/>
    <dgm:cxn modelId="{6A274B9C-9873-4139-B81C-D490CE404119}" type="presParOf" srcId="{1E0953C3-75E1-4CA4-BAAE-9605C2CCD20A}" destId="{EF457522-5E66-4BE2-9295-8F8E638387E2}" srcOrd="0" destOrd="0" presId="urn:microsoft.com/office/officeart/2005/8/layout/orgChart1"/>
    <dgm:cxn modelId="{DC7FAA49-F672-4B6B-9DA9-BDEDC4BBDA71}" type="presParOf" srcId="{EF457522-5E66-4BE2-9295-8F8E638387E2}" destId="{BFDFBDB9-644C-4BD9-9A7E-9939E5482254}" srcOrd="0" destOrd="0" presId="urn:microsoft.com/office/officeart/2005/8/layout/orgChart1"/>
    <dgm:cxn modelId="{140C11DC-D777-4556-89DD-9CB06746BB8D}" type="presParOf" srcId="{EF457522-5E66-4BE2-9295-8F8E638387E2}" destId="{227F0B1F-2A0F-4F5F-8D15-7486DACEFB7F}" srcOrd="1" destOrd="0" presId="urn:microsoft.com/office/officeart/2005/8/layout/orgChart1"/>
    <dgm:cxn modelId="{C6C2C90B-51DB-4997-AB7C-65943EA5AA29}" type="presParOf" srcId="{1E0953C3-75E1-4CA4-BAAE-9605C2CCD20A}" destId="{CC4F01F0-C0F8-4A5D-97E2-C6E57696FBAD}" srcOrd="1" destOrd="0" presId="urn:microsoft.com/office/officeart/2005/8/layout/orgChart1"/>
    <dgm:cxn modelId="{B43F485B-4518-48F1-B899-489F62D59650}" type="presParOf" srcId="{1E0953C3-75E1-4CA4-BAAE-9605C2CCD20A}" destId="{E70D3BE0-A1AC-42E0-A014-B9ACC55FB859}" srcOrd="2" destOrd="0" presId="urn:microsoft.com/office/officeart/2005/8/layout/orgChart1"/>
    <dgm:cxn modelId="{7A5D8F5F-D385-4E55-B79C-0E39BA5E85DB}" type="presParOf" srcId="{E70D3BE0-A1AC-42E0-A014-B9ACC55FB859}" destId="{EA0BBAA8-7677-4D89-970A-6135F8E1DB61}" srcOrd="0" destOrd="0" presId="urn:microsoft.com/office/officeart/2005/8/layout/orgChart1"/>
    <dgm:cxn modelId="{602501E6-77DE-4945-852E-7B5D7F4D5DAD}" type="presParOf" srcId="{E70D3BE0-A1AC-42E0-A014-B9ACC55FB859}" destId="{A097B558-1913-42FA-9B00-B18A18702C85}" srcOrd="1" destOrd="0" presId="urn:microsoft.com/office/officeart/2005/8/layout/orgChart1"/>
    <dgm:cxn modelId="{F094278A-021E-42FF-A11D-E207255FE44B}" type="presParOf" srcId="{A097B558-1913-42FA-9B00-B18A18702C85}" destId="{D85186B4-4081-4BDC-8687-43E689917B94}" srcOrd="0" destOrd="0" presId="urn:microsoft.com/office/officeart/2005/8/layout/orgChart1"/>
    <dgm:cxn modelId="{E37E6844-A997-4C95-A01D-3495AD0BE621}" type="presParOf" srcId="{D85186B4-4081-4BDC-8687-43E689917B94}" destId="{C6E5DA5A-C91A-46E2-A442-EEDBA1D92A80}" srcOrd="0" destOrd="0" presId="urn:microsoft.com/office/officeart/2005/8/layout/orgChart1"/>
    <dgm:cxn modelId="{5A32C95B-093B-4955-8CE4-0630FF0629FF}" type="presParOf" srcId="{D85186B4-4081-4BDC-8687-43E689917B94}" destId="{FFB73952-1465-4915-B597-B236AACDE55B}" srcOrd="1" destOrd="0" presId="urn:microsoft.com/office/officeart/2005/8/layout/orgChart1"/>
    <dgm:cxn modelId="{378FBF41-02E9-4E06-92FD-0F802F275B09}" type="presParOf" srcId="{A097B558-1913-42FA-9B00-B18A18702C85}" destId="{F87FBEF9-F5E8-41A2-8E80-B45B7217BE6F}" srcOrd="1" destOrd="0" presId="urn:microsoft.com/office/officeart/2005/8/layout/orgChart1"/>
    <dgm:cxn modelId="{53B277CE-8F7F-499F-AA75-3DEF9E612177}" type="presParOf" srcId="{A097B558-1913-42FA-9B00-B18A18702C85}" destId="{6163C5C7-8C49-451A-B838-39D6ABBD7D61}" srcOrd="2" destOrd="0" presId="urn:microsoft.com/office/officeart/2005/8/layout/orgChart1"/>
    <dgm:cxn modelId="{94C90177-5F95-4DFE-91D5-E7E22C512E40}" type="presParOf" srcId="{E70D3BE0-A1AC-42E0-A014-B9ACC55FB859}" destId="{434F6389-B211-4EF9-AE2D-04F5537B6A3C}" srcOrd="2" destOrd="0" presId="urn:microsoft.com/office/officeart/2005/8/layout/orgChart1"/>
    <dgm:cxn modelId="{6D682A70-0302-47D8-A947-D65A072311F6}" type="presParOf" srcId="{E70D3BE0-A1AC-42E0-A014-B9ACC55FB859}" destId="{3A4B5E34-64A7-4A04-BB22-05973F033BD4}" srcOrd="3" destOrd="0" presId="urn:microsoft.com/office/officeart/2005/8/layout/orgChart1"/>
    <dgm:cxn modelId="{53A63BFC-0BFE-4190-8A63-B58D5CDFF620}" type="presParOf" srcId="{3A4B5E34-64A7-4A04-BB22-05973F033BD4}" destId="{6689F340-51C1-41C5-ABAF-7FF47FE88DB2}" srcOrd="0" destOrd="0" presId="urn:microsoft.com/office/officeart/2005/8/layout/orgChart1"/>
    <dgm:cxn modelId="{718BB070-BDD4-45F7-AA54-578ACA64BE1D}" type="presParOf" srcId="{6689F340-51C1-41C5-ABAF-7FF47FE88DB2}" destId="{C28F1C20-9811-42FE-A599-70DEEC9DCCA1}" srcOrd="0" destOrd="0" presId="urn:microsoft.com/office/officeart/2005/8/layout/orgChart1"/>
    <dgm:cxn modelId="{37654AE6-C833-446A-9F50-C0AEFD5EE793}" type="presParOf" srcId="{6689F340-51C1-41C5-ABAF-7FF47FE88DB2}" destId="{9D7DD143-E215-43BA-BE48-E09241225447}" srcOrd="1" destOrd="0" presId="urn:microsoft.com/office/officeart/2005/8/layout/orgChart1"/>
    <dgm:cxn modelId="{43959E5F-D620-4B2D-ACAC-9D48A308ADED}" type="presParOf" srcId="{3A4B5E34-64A7-4A04-BB22-05973F033BD4}" destId="{0238C96D-DC18-4BB4-9879-53A3E111245F}" srcOrd="1" destOrd="0" presId="urn:microsoft.com/office/officeart/2005/8/layout/orgChart1"/>
    <dgm:cxn modelId="{5E889EE0-2F29-407B-909B-61B8E93E8C90}" type="presParOf" srcId="{3A4B5E34-64A7-4A04-BB22-05973F033BD4}" destId="{24353831-665A-4889-B5C2-215C82EBCB6F}" srcOrd="2" destOrd="0" presId="urn:microsoft.com/office/officeart/2005/8/layout/orgChart1"/>
    <dgm:cxn modelId="{5D049510-42BD-4D08-9041-85411C9646C0}" type="presParOf" srcId="{79E167E3-C966-4502-B5A9-3EBF8A813359}" destId="{F1A367B1-1CCB-43CB-BB28-C69C35F7971F}" srcOrd="2" destOrd="0" presId="urn:microsoft.com/office/officeart/2005/8/layout/orgChart1"/>
    <dgm:cxn modelId="{C14FB8AB-489F-4F64-A577-F824D97ADE29}" type="presParOf" srcId="{A782858B-5D28-4666-8F57-115E8817279E}" destId="{3821A863-97F9-4E3E-8D49-4392251FB15E}" srcOrd="2" destOrd="0" presId="urn:microsoft.com/office/officeart/2005/8/layout/orgChart1"/>
    <dgm:cxn modelId="{0616521D-689B-468C-8D45-C85FF331ED20}" type="presParOf" srcId="{8D5D3F34-79AE-4227-A38B-BAD5FDA848B1}" destId="{9FC823FF-B5BC-4BCD-BB83-252C32E4D531}" srcOrd="2" destOrd="0" presId="urn:microsoft.com/office/officeart/2005/8/layout/orgChart1"/>
    <dgm:cxn modelId="{0600CEA6-61C3-4715-BBE6-DC42D0176EEF}" type="presParOf" srcId="{8D5D3F34-79AE-4227-A38B-BAD5FDA848B1}" destId="{620F6815-B70E-480A-92F4-4F2D9C803FBF}" srcOrd="3" destOrd="0" presId="urn:microsoft.com/office/officeart/2005/8/layout/orgChart1"/>
    <dgm:cxn modelId="{A690B21E-7576-4A02-99CA-75A3CD4CD6FF}" type="presParOf" srcId="{620F6815-B70E-480A-92F4-4F2D9C803FBF}" destId="{E674ED0F-BF4A-4E7F-8C39-71AA7B604EA4}" srcOrd="0" destOrd="0" presId="urn:microsoft.com/office/officeart/2005/8/layout/orgChart1"/>
    <dgm:cxn modelId="{ECB333A5-D2E8-4126-801A-39E83A131298}" type="presParOf" srcId="{E674ED0F-BF4A-4E7F-8C39-71AA7B604EA4}" destId="{66F49B88-09A9-4597-BBE6-F5B3EB9DCF0D}" srcOrd="0" destOrd="0" presId="urn:microsoft.com/office/officeart/2005/8/layout/orgChart1"/>
    <dgm:cxn modelId="{C1191DAC-639E-4C90-AA7B-EA4F5B48E50D}" type="presParOf" srcId="{E674ED0F-BF4A-4E7F-8C39-71AA7B604EA4}" destId="{4D77AAE6-45CB-4977-A2A1-6DB90C6F5307}" srcOrd="1" destOrd="0" presId="urn:microsoft.com/office/officeart/2005/8/layout/orgChart1"/>
    <dgm:cxn modelId="{BFC29BE2-1104-4215-A491-9C4B58AF1EE9}" type="presParOf" srcId="{620F6815-B70E-480A-92F4-4F2D9C803FBF}" destId="{1D41997B-9D39-44FA-94FE-E184EEF62738}" srcOrd="1" destOrd="0" presId="urn:microsoft.com/office/officeart/2005/8/layout/orgChart1"/>
    <dgm:cxn modelId="{81124313-64B3-47E5-9355-AAE98754EE8D}" type="presParOf" srcId="{1D41997B-9D39-44FA-94FE-E184EEF62738}" destId="{BFB776B5-5A12-4BB7-AF78-D31BFC5D9813}" srcOrd="0" destOrd="0" presId="urn:microsoft.com/office/officeart/2005/8/layout/orgChart1"/>
    <dgm:cxn modelId="{2954EC2B-72BF-4AEC-8BA5-8B55BBC718D2}" type="presParOf" srcId="{1D41997B-9D39-44FA-94FE-E184EEF62738}" destId="{6ABAD55F-95D3-4806-BC48-E81C67BA89B5}" srcOrd="1" destOrd="0" presId="urn:microsoft.com/office/officeart/2005/8/layout/orgChart1"/>
    <dgm:cxn modelId="{0FAE6F32-54DA-421F-ABFB-16D3E5793869}" type="presParOf" srcId="{6ABAD55F-95D3-4806-BC48-E81C67BA89B5}" destId="{84A02126-E4CE-4C87-9432-3212F16FD17A}" srcOrd="0" destOrd="0" presId="urn:microsoft.com/office/officeart/2005/8/layout/orgChart1"/>
    <dgm:cxn modelId="{444CC25E-1FAC-41D7-9F05-61A66C01D6C8}" type="presParOf" srcId="{84A02126-E4CE-4C87-9432-3212F16FD17A}" destId="{FBD1FEDB-0372-4768-A0DF-A1B969081C78}" srcOrd="0" destOrd="0" presId="urn:microsoft.com/office/officeart/2005/8/layout/orgChart1"/>
    <dgm:cxn modelId="{ABEE8CBC-414F-4EFC-93C5-C12C099440D7}" type="presParOf" srcId="{84A02126-E4CE-4C87-9432-3212F16FD17A}" destId="{D902C9C4-67EE-42F3-A619-78E50531F452}" srcOrd="1" destOrd="0" presId="urn:microsoft.com/office/officeart/2005/8/layout/orgChart1"/>
    <dgm:cxn modelId="{753257E4-46E9-4C16-82CC-3092343C0108}" type="presParOf" srcId="{6ABAD55F-95D3-4806-BC48-E81C67BA89B5}" destId="{890C297F-8C9E-4D16-8802-D46C5F439EDA}" srcOrd="1" destOrd="0" presId="urn:microsoft.com/office/officeart/2005/8/layout/orgChart1"/>
    <dgm:cxn modelId="{C3652631-D467-4FC7-9689-F526B1C40336}" type="presParOf" srcId="{890C297F-8C9E-4D16-8802-D46C5F439EDA}" destId="{1A3BD818-9FCD-4397-B295-9F371CA86CB7}" srcOrd="0" destOrd="0" presId="urn:microsoft.com/office/officeart/2005/8/layout/orgChart1"/>
    <dgm:cxn modelId="{EC78D547-1A83-4ABA-BB88-B25B392E419B}" type="presParOf" srcId="{890C297F-8C9E-4D16-8802-D46C5F439EDA}" destId="{C29A821C-1C5C-48E7-BEB0-2059A4DF9140}" srcOrd="1" destOrd="0" presId="urn:microsoft.com/office/officeart/2005/8/layout/orgChart1"/>
    <dgm:cxn modelId="{29669257-E455-4723-8B9B-DDDCBC2BE4B3}" type="presParOf" srcId="{C29A821C-1C5C-48E7-BEB0-2059A4DF9140}" destId="{FDD1A610-0A01-4D08-BF3D-1A55BDE95FA4}" srcOrd="0" destOrd="0" presId="urn:microsoft.com/office/officeart/2005/8/layout/orgChart1"/>
    <dgm:cxn modelId="{49A18BA7-9EBA-421E-9300-52B2FA831704}" type="presParOf" srcId="{FDD1A610-0A01-4D08-BF3D-1A55BDE95FA4}" destId="{D36333E5-C3F6-4A3A-BD81-119CE99823B0}" srcOrd="0" destOrd="0" presId="urn:microsoft.com/office/officeart/2005/8/layout/orgChart1"/>
    <dgm:cxn modelId="{A621D283-1D24-4133-BA9C-CBE5D4906353}" type="presParOf" srcId="{FDD1A610-0A01-4D08-BF3D-1A55BDE95FA4}" destId="{14C91406-38E0-4148-9460-C345C820B079}" srcOrd="1" destOrd="0" presId="urn:microsoft.com/office/officeart/2005/8/layout/orgChart1"/>
    <dgm:cxn modelId="{27C1DC1E-FC4B-4929-A4BC-5C26B931A976}" type="presParOf" srcId="{C29A821C-1C5C-48E7-BEB0-2059A4DF9140}" destId="{3A0208BD-BAC4-4615-99B7-DA63B631A4DE}" srcOrd="1" destOrd="0" presId="urn:microsoft.com/office/officeart/2005/8/layout/orgChart1"/>
    <dgm:cxn modelId="{4C3F6123-1445-46B1-ACAE-E4E4ED6C1C29}" type="presParOf" srcId="{3A0208BD-BAC4-4615-99B7-DA63B631A4DE}" destId="{0BBE734A-041A-40B3-94ED-2CBDE0F44A2B}" srcOrd="0" destOrd="0" presId="urn:microsoft.com/office/officeart/2005/8/layout/orgChart1"/>
    <dgm:cxn modelId="{877B14D1-3E2F-4C42-A838-9A5EECA49A90}" type="presParOf" srcId="{3A0208BD-BAC4-4615-99B7-DA63B631A4DE}" destId="{80A2686E-7646-4926-A80D-01BEDEEDDDCF}" srcOrd="1" destOrd="0" presId="urn:microsoft.com/office/officeart/2005/8/layout/orgChart1"/>
    <dgm:cxn modelId="{2DD8C7C5-6547-4DBD-BE97-400DD65C8290}" type="presParOf" srcId="{80A2686E-7646-4926-A80D-01BEDEEDDDCF}" destId="{B7134789-E3ED-46E7-9574-25752073D235}" srcOrd="0" destOrd="0" presId="urn:microsoft.com/office/officeart/2005/8/layout/orgChart1"/>
    <dgm:cxn modelId="{3F4B9B83-2FDC-491F-92DE-40FE0FFAA21F}" type="presParOf" srcId="{B7134789-E3ED-46E7-9574-25752073D235}" destId="{CD664059-9AF8-4EA6-9FDD-8CC9400F8B76}" srcOrd="0" destOrd="0" presId="urn:microsoft.com/office/officeart/2005/8/layout/orgChart1"/>
    <dgm:cxn modelId="{45F646A1-3B17-4AAF-8CDD-804FA57439A8}" type="presParOf" srcId="{B7134789-E3ED-46E7-9574-25752073D235}" destId="{A910C431-7D8B-44D4-A662-BC046C6D0328}" srcOrd="1" destOrd="0" presId="urn:microsoft.com/office/officeart/2005/8/layout/orgChart1"/>
    <dgm:cxn modelId="{8617490E-2A01-493F-94EE-75B62397E52C}" type="presParOf" srcId="{80A2686E-7646-4926-A80D-01BEDEEDDDCF}" destId="{0313338C-8B54-46A7-B5E4-8C32245ABFB7}" srcOrd="1" destOrd="0" presId="urn:microsoft.com/office/officeart/2005/8/layout/orgChart1"/>
    <dgm:cxn modelId="{8485B401-2E0A-428C-A5B3-0040985A2436}" type="presParOf" srcId="{80A2686E-7646-4926-A80D-01BEDEEDDDCF}" destId="{62C3D1BB-C82C-4FF9-8553-7792242D26C2}" srcOrd="2" destOrd="0" presId="urn:microsoft.com/office/officeart/2005/8/layout/orgChart1"/>
    <dgm:cxn modelId="{339E5B43-59BB-4EA2-8177-979AC02015FC}" type="presParOf" srcId="{62C3D1BB-C82C-4FF9-8553-7792242D26C2}" destId="{96401457-E52D-440F-9697-48246F4B3D25}" srcOrd="0" destOrd="0" presId="urn:microsoft.com/office/officeart/2005/8/layout/orgChart1"/>
    <dgm:cxn modelId="{6B72DFB3-84F8-4DE8-AE90-8B21B308E554}" type="presParOf" srcId="{62C3D1BB-C82C-4FF9-8553-7792242D26C2}" destId="{34D719AE-E679-4937-BCCC-C7BB58C21515}" srcOrd="1" destOrd="0" presId="urn:microsoft.com/office/officeart/2005/8/layout/orgChart1"/>
    <dgm:cxn modelId="{8DC22CF8-FBBD-4BAA-9A93-BE5F2F803ADC}" type="presParOf" srcId="{34D719AE-E679-4937-BCCC-C7BB58C21515}" destId="{3AD77B14-C4CA-45B0-A454-DA325772CB62}" srcOrd="0" destOrd="0" presId="urn:microsoft.com/office/officeart/2005/8/layout/orgChart1"/>
    <dgm:cxn modelId="{0CF00E3D-1954-4D10-842F-3CF4B643131F}" type="presParOf" srcId="{3AD77B14-C4CA-45B0-A454-DA325772CB62}" destId="{55770F2A-5ECF-49B3-8A29-18EAD7A35B63}" srcOrd="0" destOrd="0" presId="urn:microsoft.com/office/officeart/2005/8/layout/orgChart1"/>
    <dgm:cxn modelId="{DD49D223-DE69-446B-9829-BB928F0C4854}" type="presParOf" srcId="{3AD77B14-C4CA-45B0-A454-DA325772CB62}" destId="{43068AA3-6CBC-4EA4-A0EB-871C7DBD326C}" srcOrd="1" destOrd="0" presId="urn:microsoft.com/office/officeart/2005/8/layout/orgChart1"/>
    <dgm:cxn modelId="{D1309D44-7B31-4115-A82A-D8E8B93096A7}" type="presParOf" srcId="{34D719AE-E679-4937-BCCC-C7BB58C21515}" destId="{8F5F9448-0451-420C-B09F-3DDB71B76B6D}" srcOrd="1" destOrd="0" presId="urn:microsoft.com/office/officeart/2005/8/layout/orgChart1"/>
    <dgm:cxn modelId="{D10EC894-ABC5-4E4A-8922-09CCDFD32769}" type="presParOf" srcId="{34D719AE-E679-4937-BCCC-C7BB58C21515}" destId="{5444F3DD-6AE1-41C9-80E4-8FC00E31C281}" srcOrd="2" destOrd="0" presId="urn:microsoft.com/office/officeart/2005/8/layout/orgChart1"/>
    <dgm:cxn modelId="{E4FC50C2-5797-41EB-B02A-FF4B33021A2A}" type="presParOf" srcId="{5444F3DD-6AE1-41C9-80E4-8FC00E31C281}" destId="{21F45082-8945-412C-8633-B1E18957B553}" srcOrd="0" destOrd="0" presId="urn:microsoft.com/office/officeart/2005/8/layout/orgChart1"/>
    <dgm:cxn modelId="{CE44CE10-F79F-4E73-9CFC-9F10BE06F8E4}" type="presParOf" srcId="{5444F3DD-6AE1-41C9-80E4-8FC00E31C281}" destId="{807CB142-0A87-4A90-BFA8-BBF9A50EAF28}" srcOrd="1" destOrd="0" presId="urn:microsoft.com/office/officeart/2005/8/layout/orgChart1"/>
    <dgm:cxn modelId="{F1D527C6-F427-48B9-84B9-399385A09CD7}" type="presParOf" srcId="{807CB142-0A87-4A90-BFA8-BBF9A50EAF28}" destId="{A541CA96-7CAD-41B7-96F0-F5E7EC8F9752}" srcOrd="0" destOrd="0" presId="urn:microsoft.com/office/officeart/2005/8/layout/orgChart1"/>
    <dgm:cxn modelId="{93C2E469-E774-4987-8990-F9B92F09152B}" type="presParOf" srcId="{A541CA96-7CAD-41B7-96F0-F5E7EC8F9752}" destId="{20132B65-9BB1-4765-B8C0-884777BAD7A3}" srcOrd="0" destOrd="0" presId="urn:microsoft.com/office/officeart/2005/8/layout/orgChart1"/>
    <dgm:cxn modelId="{DF9AAB74-AF32-460C-96B0-81D8BBE7C4CD}" type="presParOf" srcId="{A541CA96-7CAD-41B7-96F0-F5E7EC8F9752}" destId="{6E7E47FE-F6D5-48F2-B4A1-4263EA689079}" srcOrd="1" destOrd="0" presId="urn:microsoft.com/office/officeart/2005/8/layout/orgChart1"/>
    <dgm:cxn modelId="{31CB923A-DE99-4A0F-825F-5A856CCEF24B}" type="presParOf" srcId="{807CB142-0A87-4A90-BFA8-BBF9A50EAF28}" destId="{50EC2F5D-5F69-42A0-9D79-0E889D9A8779}" srcOrd="1" destOrd="0" presId="urn:microsoft.com/office/officeart/2005/8/layout/orgChart1"/>
    <dgm:cxn modelId="{E6C1B45F-53FA-4ED8-90D4-B612E3E9D829}" type="presParOf" srcId="{807CB142-0A87-4A90-BFA8-BBF9A50EAF28}" destId="{0D5FFB57-86BA-404B-B899-86D623388CE4}" srcOrd="2" destOrd="0" presId="urn:microsoft.com/office/officeart/2005/8/layout/orgChart1"/>
    <dgm:cxn modelId="{C54659E1-C272-4A6A-B7BE-E90A2785A6EF}" type="presParOf" srcId="{62C3D1BB-C82C-4FF9-8553-7792242D26C2}" destId="{64028516-AC8B-4974-B367-D189A019F792}" srcOrd="2" destOrd="0" presId="urn:microsoft.com/office/officeart/2005/8/layout/orgChart1"/>
    <dgm:cxn modelId="{BACEB372-0FA1-4725-86DC-638344AD4C2A}" type="presParOf" srcId="{62C3D1BB-C82C-4FF9-8553-7792242D26C2}" destId="{55DC2579-9F85-442C-A008-28B46B2BA0E5}" srcOrd="3" destOrd="0" presId="urn:microsoft.com/office/officeart/2005/8/layout/orgChart1"/>
    <dgm:cxn modelId="{825BB25D-48BE-42DD-8334-62788BE3F960}" type="presParOf" srcId="{55DC2579-9F85-442C-A008-28B46B2BA0E5}" destId="{D01847D1-9F42-46FA-940D-7E77D567D814}" srcOrd="0" destOrd="0" presId="urn:microsoft.com/office/officeart/2005/8/layout/orgChart1"/>
    <dgm:cxn modelId="{B0AE8ACD-A468-4FD1-9F1C-09B961293AAE}" type="presParOf" srcId="{D01847D1-9F42-46FA-940D-7E77D567D814}" destId="{AECDD024-385F-4F15-B93D-859875D8E76B}" srcOrd="0" destOrd="0" presId="urn:microsoft.com/office/officeart/2005/8/layout/orgChart1"/>
    <dgm:cxn modelId="{B2ACDB82-D8B4-49E7-B59A-86AEFD1713F8}" type="presParOf" srcId="{D01847D1-9F42-46FA-940D-7E77D567D814}" destId="{673B2E05-66C0-421E-9052-873089AD71DA}" srcOrd="1" destOrd="0" presId="urn:microsoft.com/office/officeart/2005/8/layout/orgChart1"/>
    <dgm:cxn modelId="{ED9C4847-25AC-4AA6-9EFC-8A368F342CC0}" type="presParOf" srcId="{55DC2579-9F85-442C-A008-28B46B2BA0E5}" destId="{CFBC9B05-F28A-49E6-A2FD-CBDAB288F154}" srcOrd="1" destOrd="0" presId="urn:microsoft.com/office/officeart/2005/8/layout/orgChart1"/>
    <dgm:cxn modelId="{DEE962EB-00FF-4F6E-84BA-B13FF8623DFE}" type="presParOf" srcId="{55DC2579-9F85-442C-A008-28B46B2BA0E5}" destId="{ECEE2ECA-4354-4A38-AD25-C4E9FD9DB461}" srcOrd="2" destOrd="0" presId="urn:microsoft.com/office/officeart/2005/8/layout/orgChart1"/>
    <dgm:cxn modelId="{7E23C1C4-E1F9-41AB-90B7-B425611EE180}" type="presParOf" srcId="{ECEE2ECA-4354-4A38-AD25-C4E9FD9DB461}" destId="{22982F76-B3E1-498A-8212-2BC08121FBEA}" srcOrd="0" destOrd="0" presId="urn:microsoft.com/office/officeart/2005/8/layout/orgChart1"/>
    <dgm:cxn modelId="{B6729EF3-3C1F-4603-917F-047FCF369445}" type="presParOf" srcId="{ECEE2ECA-4354-4A38-AD25-C4E9FD9DB461}" destId="{786FE35E-9F6F-4378-9A98-CBFC5E9BCB8E}" srcOrd="1" destOrd="0" presId="urn:microsoft.com/office/officeart/2005/8/layout/orgChart1"/>
    <dgm:cxn modelId="{753E57B1-D5C0-40B8-9B94-44BC0BA71580}" type="presParOf" srcId="{786FE35E-9F6F-4378-9A98-CBFC5E9BCB8E}" destId="{D47F34B5-61C8-4966-931F-897BD6FBE5D3}" srcOrd="0" destOrd="0" presId="urn:microsoft.com/office/officeart/2005/8/layout/orgChart1"/>
    <dgm:cxn modelId="{E81BD62D-6A7E-4291-B6EA-8FA6EEED50DE}" type="presParOf" srcId="{D47F34B5-61C8-4966-931F-897BD6FBE5D3}" destId="{227AF878-7A31-443B-953D-372D895C51F2}" srcOrd="0" destOrd="0" presId="urn:microsoft.com/office/officeart/2005/8/layout/orgChart1"/>
    <dgm:cxn modelId="{7E2C8B80-16BA-4328-AC2A-7588514DCEEF}" type="presParOf" srcId="{D47F34B5-61C8-4966-931F-897BD6FBE5D3}" destId="{3597283F-0B8C-4857-B38D-1E5FEA0DC499}" srcOrd="1" destOrd="0" presId="urn:microsoft.com/office/officeart/2005/8/layout/orgChart1"/>
    <dgm:cxn modelId="{E021033F-A609-449D-AA1B-D822F310FE80}" type="presParOf" srcId="{786FE35E-9F6F-4378-9A98-CBFC5E9BCB8E}" destId="{FAA40AC7-A07F-4F03-A194-78FD81A33429}" srcOrd="1" destOrd="0" presId="urn:microsoft.com/office/officeart/2005/8/layout/orgChart1"/>
    <dgm:cxn modelId="{0C2E1BC1-AA53-423A-900C-7332B9833068}" type="presParOf" srcId="{786FE35E-9F6F-4378-9A98-CBFC5E9BCB8E}" destId="{DD2E708E-7DE2-4A84-BB5C-5432A7475B2C}" srcOrd="2" destOrd="0" presId="urn:microsoft.com/office/officeart/2005/8/layout/orgChart1"/>
    <dgm:cxn modelId="{7F002B9D-20EF-4400-A514-D15C42E055E3}" type="presParOf" srcId="{C29A821C-1C5C-48E7-BEB0-2059A4DF9140}" destId="{AE878388-1A39-4CA5-A7B5-31C34E665126}" srcOrd="2" destOrd="0" presId="urn:microsoft.com/office/officeart/2005/8/layout/orgChart1"/>
    <dgm:cxn modelId="{E7ACCC30-220F-459D-A2D1-A5A510EE5304}" type="presParOf" srcId="{6ABAD55F-95D3-4806-BC48-E81C67BA89B5}" destId="{42D409A7-DBC9-484A-AB2B-1DAAD4F75B1E}" srcOrd="2" destOrd="0" presId="urn:microsoft.com/office/officeart/2005/8/layout/orgChart1"/>
    <dgm:cxn modelId="{A43CA9C4-34C0-4E8C-AD6C-80B247347E7E}" type="presParOf" srcId="{620F6815-B70E-480A-92F4-4F2D9C803FBF}" destId="{5C748377-6E0C-4180-A922-10DE1794F03A}" srcOrd="2" destOrd="0" presId="urn:microsoft.com/office/officeart/2005/8/layout/orgChart1"/>
    <dgm:cxn modelId="{D7EA856E-5C6F-4C25-ACCB-D81893026EBA}" type="presParOf" srcId="{8D5D3F34-79AE-4227-A38B-BAD5FDA848B1}" destId="{6DF3FCC2-6F8F-46CD-B2F4-116C8C4953C4}" srcOrd="4" destOrd="0" presId="urn:microsoft.com/office/officeart/2005/8/layout/orgChart1"/>
    <dgm:cxn modelId="{722752BA-AF22-4124-9121-70F30C98C36A}" type="presParOf" srcId="{8D5D3F34-79AE-4227-A38B-BAD5FDA848B1}" destId="{61298355-7C37-401B-982C-683C9A768444}" srcOrd="5" destOrd="0" presId="urn:microsoft.com/office/officeart/2005/8/layout/orgChart1"/>
    <dgm:cxn modelId="{010DBF82-21F5-4E2C-8C5F-9D7BC18F84D5}" type="presParOf" srcId="{61298355-7C37-401B-982C-683C9A768444}" destId="{7D139557-8860-4EFC-941F-91146FEC327D}" srcOrd="0" destOrd="0" presId="urn:microsoft.com/office/officeart/2005/8/layout/orgChart1"/>
    <dgm:cxn modelId="{E17405E9-FC8F-408F-A763-8BBA24417189}" type="presParOf" srcId="{7D139557-8860-4EFC-941F-91146FEC327D}" destId="{B67E9B85-6A90-4B65-AA02-DA2D4CE50060}" srcOrd="0" destOrd="0" presId="urn:microsoft.com/office/officeart/2005/8/layout/orgChart1"/>
    <dgm:cxn modelId="{B12465A6-1689-4B29-A0E3-6B5F6FE95E01}" type="presParOf" srcId="{7D139557-8860-4EFC-941F-91146FEC327D}" destId="{F60776E0-E40C-4DEF-B2F2-F66A462D076C}" srcOrd="1" destOrd="0" presId="urn:microsoft.com/office/officeart/2005/8/layout/orgChart1"/>
    <dgm:cxn modelId="{D69467CA-2951-4119-A3D3-E96CA61142C7}" type="presParOf" srcId="{61298355-7C37-401B-982C-683C9A768444}" destId="{21104EEA-3E15-4889-8522-F913613D357B}" srcOrd="1" destOrd="0" presId="urn:microsoft.com/office/officeart/2005/8/layout/orgChart1"/>
    <dgm:cxn modelId="{11E46EB1-9E21-4CEF-8B9D-B4DCC71A4862}" type="presParOf" srcId="{21104EEA-3E15-4889-8522-F913613D357B}" destId="{DB0E31EB-D27F-4C51-BDAD-7BA26DDFE8F0}" srcOrd="0" destOrd="0" presId="urn:microsoft.com/office/officeart/2005/8/layout/orgChart1"/>
    <dgm:cxn modelId="{C1333B30-84A7-4669-802C-51C098A0436C}" type="presParOf" srcId="{21104EEA-3E15-4889-8522-F913613D357B}" destId="{1487CDBD-B230-44BF-B724-B2B741A57162}" srcOrd="1" destOrd="0" presId="urn:microsoft.com/office/officeart/2005/8/layout/orgChart1"/>
    <dgm:cxn modelId="{6E1D45DF-6BF0-41E5-A512-BC1E4C203463}" type="presParOf" srcId="{1487CDBD-B230-44BF-B724-B2B741A57162}" destId="{76488490-E312-4A1B-9DCD-E8E0213041CC}" srcOrd="0" destOrd="0" presId="urn:microsoft.com/office/officeart/2005/8/layout/orgChart1"/>
    <dgm:cxn modelId="{A7E9FB32-9585-4E87-B1A5-44891F7FF88E}" type="presParOf" srcId="{76488490-E312-4A1B-9DCD-E8E0213041CC}" destId="{ECF10320-63F0-4994-AA84-2834EEDE272D}" srcOrd="0" destOrd="0" presId="urn:microsoft.com/office/officeart/2005/8/layout/orgChart1"/>
    <dgm:cxn modelId="{122C8ABB-C39C-4D83-9D76-1EDE709E4310}" type="presParOf" srcId="{76488490-E312-4A1B-9DCD-E8E0213041CC}" destId="{8330BD3C-677C-4AB5-A8D9-A848BF173354}" srcOrd="1" destOrd="0" presId="urn:microsoft.com/office/officeart/2005/8/layout/orgChart1"/>
    <dgm:cxn modelId="{EBE4C202-86A1-4F2F-858D-8E799450A496}" type="presParOf" srcId="{1487CDBD-B230-44BF-B724-B2B741A57162}" destId="{56BAB2B7-57D5-4989-BB1B-65C352B5C8FA}" srcOrd="1" destOrd="0" presId="urn:microsoft.com/office/officeart/2005/8/layout/orgChart1"/>
    <dgm:cxn modelId="{7E05C270-C461-4009-84F0-70DE2CFDAF51}" type="presParOf" srcId="{56BAB2B7-57D5-4989-BB1B-65C352B5C8FA}" destId="{3F6CF383-1DDE-4734-9510-C4F0AF52011E}" srcOrd="0" destOrd="0" presId="urn:microsoft.com/office/officeart/2005/8/layout/orgChart1"/>
    <dgm:cxn modelId="{132D35CA-9851-4A79-A384-96830F78AC44}" type="presParOf" srcId="{56BAB2B7-57D5-4989-BB1B-65C352B5C8FA}" destId="{D11D1599-E305-485D-A299-27E36F4A72BE}" srcOrd="1" destOrd="0" presId="urn:microsoft.com/office/officeart/2005/8/layout/orgChart1"/>
    <dgm:cxn modelId="{BD96F40C-45F9-4B19-9581-CBFE84DFC26B}" type="presParOf" srcId="{D11D1599-E305-485D-A299-27E36F4A72BE}" destId="{DAB64724-DFD7-4871-AD66-47074002110B}" srcOrd="0" destOrd="0" presId="urn:microsoft.com/office/officeart/2005/8/layout/orgChart1"/>
    <dgm:cxn modelId="{68683B62-0A3F-4A19-A104-3DBF32CDB99D}" type="presParOf" srcId="{DAB64724-DFD7-4871-AD66-47074002110B}" destId="{8FF2723C-2126-43C2-AB7D-80A762668348}" srcOrd="0" destOrd="0" presId="urn:microsoft.com/office/officeart/2005/8/layout/orgChart1"/>
    <dgm:cxn modelId="{52CCD407-3F2F-491B-A89A-F6C37EA0D68A}" type="presParOf" srcId="{DAB64724-DFD7-4871-AD66-47074002110B}" destId="{0663AD49-3714-4A38-B9F4-F866B7B44E58}" srcOrd="1" destOrd="0" presId="urn:microsoft.com/office/officeart/2005/8/layout/orgChart1"/>
    <dgm:cxn modelId="{B37EE412-AA03-4D2A-B1CE-D6DBADD9A7FD}" type="presParOf" srcId="{D11D1599-E305-485D-A299-27E36F4A72BE}" destId="{787202B5-EABF-4C98-9163-D765AADDD8CB}" srcOrd="1" destOrd="0" presId="urn:microsoft.com/office/officeart/2005/8/layout/orgChart1"/>
    <dgm:cxn modelId="{930A3166-674F-4259-BC89-EFA68A30EF2D}" type="presParOf" srcId="{787202B5-EABF-4C98-9163-D765AADDD8CB}" destId="{72926017-7984-4FF2-88D2-0388935B55D5}" srcOrd="0" destOrd="0" presId="urn:microsoft.com/office/officeart/2005/8/layout/orgChart1"/>
    <dgm:cxn modelId="{8006E1B3-DB5F-438E-A2F2-C94BD39621E4}" type="presParOf" srcId="{787202B5-EABF-4C98-9163-D765AADDD8CB}" destId="{1FA0AA99-1DE0-48AD-AD23-993234B74CD0}" srcOrd="1" destOrd="0" presId="urn:microsoft.com/office/officeart/2005/8/layout/orgChart1"/>
    <dgm:cxn modelId="{6CEAD63B-D2E5-4646-A78E-FC16D3230327}" type="presParOf" srcId="{1FA0AA99-1DE0-48AD-AD23-993234B74CD0}" destId="{A70407B0-FDF5-45C5-AFE9-235EBAA6857B}" srcOrd="0" destOrd="0" presId="urn:microsoft.com/office/officeart/2005/8/layout/orgChart1"/>
    <dgm:cxn modelId="{5F98FFBB-06D2-41FF-9052-F3D7F039282C}" type="presParOf" srcId="{A70407B0-FDF5-45C5-AFE9-235EBAA6857B}" destId="{0A21C619-6A47-44F9-A06C-39582A1CF0E3}" srcOrd="0" destOrd="0" presId="urn:microsoft.com/office/officeart/2005/8/layout/orgChart1"/>
    <dgm:cxn modelId="{B21B59BB-084B-479A-9375-E591CAF0A739}" type="presParOf" srcId="{A70407B0-FDF5-45C5-AFE9-235EBAA6857B}" destId="{90FA2C01-2B82-498D-A7D4-61677CAE7D01}" srcOrd="1" destOrd="0" presId="urn:microsoft.com/office/officeart/2005/8/layout/orgChart1"/>
    <dgm:cxn modelId="{8CAD57C7-D1C4-4934-BDF7-9F6B79938EF7}" type="presParOf" srcId="{1FA0AA99-1DE0-48AD-AD23-993234B74CD0}" destId="{AAB5D1E9-6370-4E80-807E-0FA884D0CB0E}" srcOrd="1" destOrd="0" presId="urn:microsoft.com/office/officeart/2005/8/layout/orgChart1"/>
    <dgm:cxn modelId="{60EC7D93-B222-4C7B-87B9-FCDDB94C6411}" type="presParOf" srcId="{1FA0AA99-1DE0-48AD-AD23-993234B74CD0}" destId="{93D9FEAD-77F9-456E-8F2E-BF1A8B8A763C}" srcOrd="2" destOrd="0" presId="urn:microsoft.com/office/officeart/2005/8/layout/orgChart1"/>
    <dgm:cxn modelId="{217881AA-6B76-4197-AFB7-466C0996278F}" type="presParOf" srcId="{D11D1599-E305-485D-A299-27E36F4A72BE}" destId="{0551EC9A-62DF-4008-8C5D-3B4439ACC93D}" srcOrd="2" destOrd="0" presId="urn:microsoft.com/office/officeart/2005/8/layout/orgChart1"/>
    <dgm:cxn modelId="{F8615A82-F597-40C4-B6DC-69B8A00655C8}" type="presParOf" srcId="{0551EC9A-62DF-4008-8C5D-3B4439ACC93D}" destId="{04E3B440-DCAF-4583-AB9D-AF1211700D4D}" srcOrd="0" destOrd="0" presId="urn:microsoft.com/office/officeart/2005/8/layout/orgChart1"/>
    <dgm:cxn modelId="{AED14353-DE82-4E2E-9F1C-CEA9CE3B2D43}" type="presParOf" srcId="{0551EC9A-62DF-4008-8C5D-3B4439ACC93D}" destId="{AFFFB263-0361-4FA5-B8DD-D96AC8E69FC2}" srcOrd="1" destOrd="0" presId="urn:microsoft.com/office/officeart/2005/8/layout/orgChart1"/>
    <dgm:cxn modelId="{5CBB6986-E9B7-4E65-AD34-4E05067CBC7E}" type="presParOf" srcId="{AFFFB263-0361-4FA5-B8DD-D96AC8E69FC2}" destId="{895D57BC-EC45-4053-80DC-688126C7CF8F}" srcOrd="0" destOrd="0" presId="urn:microsoft.com/office/officeart/2005/8/layout/orgChart1"/>
    <dgm:cxn modelId="{10C3B96A-6087-4C3C-BA93-CBCF211B16A3}" type="presParOf" srcId="{895D57BC-EC45-4053-80DC-688126C7CF8F}" destId="{13F98A87-404C-47F2-8894-8B1BAD06C8EB}" srcOrd="0" destOrd="0" presId="urn:microsoft.com/office/officeart/2005/8/layout/orgChart1"/>
    <dgm:cxn modelId="{5EE47AA1-9755-4CE1-A518-56A9E5B53A8E}" type="presParOf" srcId="{895D57BC-EC45-4053-80DC-688126C7CF8F}" destId="{F3334D41-C915-447E-9C3B-7A5FA3D3923F}" srcOrd="1" destOrd="0" presId="urn:microsoft.com/office/officeart/2005/8/layout/orgChart1"/>
    <dgm:cxn modelId="{48CFC96A-3EE5-40B4-B91B-25B22E97ECD6}" type="presParOf" srcId="{AFFFB263-0361-4FA5-B8DD-D96AC8E69FC2}" destId="{82E91438-E912-42FA-950B-80E8023F6402}" srcOrd="1" destOrd="0" presId="urn:microsoft.com/office/officeart/2005/8/layout/orgChart1"/>
    <dgm:cxn modelId="{B9151715-6E3F-4820-B692-CE5F033597B7}" type="presParOf" srcId="{AFFFB263-0361-4FA5-B8DD-D96AC8E69FC2}" destId="{690A5670-2516-4C63-A9A8-61D0981A59AD}" srcOrd="2" destOrd="0" presId="urn:microsoft.com/office/officeart/2005/8/layout/orgChart1"/>
    <dgm:cxn modelId="{39EB8DC7-A47C-4796-BE70-6261864599EF}" type="presParOf" srcId="{0551EC9A-62DF-4008-8C5D-3B4439ACC93D}" destId="{19AE0C4F-1C1A-44F3-9710-5F66B9F4C156}" srcOrd="2" destOrd="0" presId="urn:microsoft.com/office/officeart/2005/8/layout/orgChart1"/>
    <dgm:cxn modelId="{E9B5B93E-0E6E-4A52-8327-8623A6BECA50}" type="presParOf" srcId="{0551EC9A-62DF-4008-8C5D-3B4439ACC93D}" destId="{BE100D50-E2BD-4EC2-8E7A-7B0E62C28E46}" srcOrd="3" destOrd="0" presId="urn:microsoft.com/office/officeart/2005/8/layout/orgChart1"/>
    <dgm:cxn modelId="{9BBBD7FE-1625-48CB-98B4-FA2941BB4080}" type="presParOf" srcId="{BE100D50-E2BD-4EC2-8E7A-7B0E62C28E46}" destId="{A105B0BB-C8AA-4931-BBBF-382172FF23CE}" srcOrd="0" destOrd="0" presId="urn:microsoft.com/office/officeart/2005/8/layout/orgChart1"/>
    <dgm:cxn modelId="{EC924592-BBDE-45E8-93D9-211958876ED8}" type="presParOf" srcId="{A105B0BB-C8AA-4931-BBBF-382172FF23CE}" destId="{056BB92F-AE76-45CB-B2B6-CA81627BEB55}" srcOrd="0" destOrd="0" presId="urn:microsoft.com/office/officeart/2005/8/layout/orgChart1"/>
    <dgm:cxn modelId="{7D3DEDF3-5590-4123-B2D1-67D8688C332E}" type="presParOf" srcId="{A105B0BB-C8AA-4931-BBBF-382172FF23CE}" destId="{69E013ED-0A47-4097-B2CA-7FE6B1158FB6}" srcOrd="1" destOrd="0" presId="urn:microsoft.com/office/officeart/2005/8/layout/orgChart1"/>
    <dgm:cxn modelId="{62261D85-1087-47F1-8B8E-4682E30CBFB3}" type="presParOf" srcId="{BE100D50-E2BD-4EC2-8E7A-7B0E62C28E46}" destId="{309D4C60-6722-4F8E-AA17-2821CE627C1B}" srcOrd="1" destOrd="0" presId="urn:microsoft.com/office/officeart/2005/8/layout/orgChart1"/>
    <dgm:cxn modelId="{160E8A24-AB62-46DA-A968-7224D29F0A95}" type="presParOf" srcId="{BE100D50-E2BD-4EC2-8E7A-7B0E62C28E46}" destId="{2C75D85A-1658-4572-8FCC-DACE5E418BDB}" srcOrd="2" destOrd="0" presId="urn:microsoft.com/office/officeart/2005/8/layout/orgChart1"/>
    <dgm:cxn modelId="{A20FA45E-A0AB-4D62-B977-7DA772C362AD}" type="presParOf" srcId="{1487CDBD-B230-44BF-B724-B2B741A57162}" destId="{FCCE5B97-0242-4529-9BDA-40F88D67C9CF}" srcOrd="2" destOrd="0" presId="urn:microsoft.com/office/officeart/2005/8/layout/orgChart1"/>
    <dgm:cxn modelId="{BCA3CF81-7B62-4AB7-B0AF-5569CB0161E2}" type="presParOf" srcId="{61298355-7C37-401B-982C-683C9A768444}" destId="{F304E12D-934E-4BAF-A5EB-E8E17E9D69BC}" srcOrd="2" destOrd="0" presId="urn:microsoft.com/office/officeart/2005/8/layout/orgChart1"/>
    <dgm:cxn modelId="{5D3F9B67-487A-4768-93C0-8C955E2982EB}" type="presParOf" srcId="{FBB67087-BA13-4B75-9538-EDBEB7E73C28}" destId="{17B6C3FB-F3B9-45F3-BAA8-9E957609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30639-A3B8-4C24-AFAA-56B7E8BEA9D3}">
      <dsp:nvSpPr>
        <dsp:cNvPr id="0" name=""/>
        <dsp:cNvSpPr/>
      </dsp:nvSpPr>
      <dsp:spPr>
        <a:xfrm>
          <a:off x="5124" y="3135"/>
          <a:ext cx="10810150" cy="1696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/>
            <a:t>Docentes</a:t>
          </a:r>
          <a:r>
            <a:rPr lang="es-MX" sz="4400" kern="1200" dirty="0" smtClean="0">
              <a:sym typeface="Wingdings" panose="05000000000000000000" pitchFamily="2" charset="2"/>
            </a:rPr>
            <a:t> Profesionales de la educación </a:t>
          </a:r>
          <a:endParaRPr lang="es-MX" sz="4400" kern="1200" dirty="0"/>
        </a:p>
      </dsp:txBody>
      <dsp:txXfrm>
        <a:off x="54810" y="52821"/>
        <a:ext cx="10710778" cy="1597040"/>
      </dsp:txXfrm>
    </dsp:sp>
    <dsp:sp modelId="{2305EC5C-03BD-4D4C-AABC-00A9963292BB}">
      <dsp:nvSpPr>
        <dsp:cNvPr id="0" name=""/>
        <dsp:cNvSpPr/>
      </dsp:nvSpPr>
      <dsp:spPr>
        <a:xfrm>
          <a:off x="5124" y="1887425"/>
          <a:ext cx="2567731" cy="16964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Capacidades intelectuales de los estudiantes </a:t>
          </a:r>
          <a:endParaRPr lang="es-MX" sz="2500" kern="1200" dirty="0"/>
        </a:p>
      </dsp:txBody>
      <dsp:txXfrm>
        <a:off x="54810" y="1937111"/>
        <a:ext cx="2468359" cy="1597040"/>
      </dsp:txXfrm>
    </dsp:sp>
    <dsp:sp modelId="{0E73C3D2-7E91-4496-AA3B-4C1D3A30DFD2}">
      <dsp:nvSpPr>
        <dsp:cNvPr id="0" name=""/>
        <dsp:cNvSpPr/>
      </dsp:nvSpPr>
      <dsp:spPr>
        <a:xfrm>
          <a:off x="5124" y="3771715"/>
          <a:ext cx="2567731" cy="1696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Aprendizaje permanente</a:t>
          </a:r>
          <a:endParaRPr lang="es-MX" sz="2200" kern="1200" dirty="0"/>
        </a:p>
      </dsp:txBody>
      <dsp:txXfrm>
        <a:off x="54810" y="3821401"/>
        <a:ext cx="2468359" cy="1597040"/>
      </dsp:txXfrm>
    </dsp:sp>
    <dsp:sp modelId="{3D8489D8-4B80-482A-BA83-34C973573048}">
      <dsp:nvSpPr>
        <dsp:cNvPr id="0" name=""/>
        <dsp:cNvSpPr/>
      </dsp:nvSpPr>
      <dsp:spPr>
        <a:xfrm>
          <a:off x="2788545" y="1887425"/>
          <a:ext cx="5243308" cy="16964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CONOCIMIENTOS Y COMPETENCIAS </a:t>
          </a:r>
          <a:endParaRPr lang="es-MX" sz="2500" kern="1200" dirty="0"/>
        </a:p>
      </dsp:txBody>
      <dsp:txXfrm>
        <a:off x="2838231" y="1937111"/>
        <a:ext cx="5143936" cy="1597040"/>
      </dsp:txXfrm>
    </dsp:sp>
    <dsp:sp modelId="{C4AC4947-A424-4899-B9E1-8D537D8B233C}">
      <dsp:nvSpPr>
        <dsp:cNvPr id="0" name=""/>
        <dsp:cNvSpPr/>
      </dsp:nvSpPr>
      <dsp:spPr>
        <a:xfrm>
          <a:off x="2788545" y="3771715"/>
          <a:ext cx="2567731" cy="1696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Pensamiento crítico y científico </a:t>
          </a:r>
          <a:endParaRPr lang="es-MX" sz="2200" kern="1200" dirty="0"/>
        </a:p>
      </dsp:txBody>
      <dsp:txXfrm>
        <a:off x="2838231" y="3821401"/>
        <a:ext cx="2468359" cy="1597040"/>
      </dsp:txXfrm>
    </dsp:sp>
    <dsp:sp modelId="{66EAFE86-B30A-403C-A5B7-72F5BEC7C231}">
      <dsp:nvSpPr>
        <dsp:cNvPr id="0" name=""/>
        <dsp:cNvSpPr/>
      </dsp:nvSpPr>
      <dsp:spPr>
        <a:xfrm>
          <a:off x="5464122" y="3771715"/>
          <a:ext cx="2567731" cy="1696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Convivencia democrática </a:t>
          </a:r>
          <a:endParaRPr lang="es-MX" sz="2200" kern="1200" dirty="0"/>
        </a:p>
      </dsp:txBody>
      <dsp:txXfrm>
        <a:off x="5513808" y="3821401"/>
        <a:ext cx="2468359" cy="1597040"/>
      </dsp:txXfrm>
    </dsp:sp>
    <dsp:sp modelId="{74EB25E9-AEFC-42D5-A8FB-57B91AB7A444}">
      <dsp:nvSpPr>
        <dsp:cNvPr id="0" name=""/>
        <dsp:cNvSpPr/>
      </dsp:nvSpPr>
      <dsp:spPr>
        <a:xfrm>
          <a:off x="8247543" y="1887425"/>
          <a:ext cx="2567731" cy="16964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Potenciar el aprendizaje significativo </a:t>
          </a:r>
          <a:endParaRPr lang="es-MX" sz="2500" kern="1200" dirty="0"/>
        </a:p>
      </dsp:txBody>
      <dsp:txXfrm>
        <a:off x="8297229" y="1937111"/>
        <a:ext cx="2468359" cy="1597040"/>
      </dsp:txXfrm>
    </dsp:sp>
    <dsp:sp modelId="{2873673A-0884-4A57-8E8A-D98A489F7A3D}">
      <dsp:nvSpPr>
        <dsp:cNvPr id="0" name=""/>
        <dsp:cNvSpPr/>
      </dsp:nvSpPr>
      <dsp:spPr>
        <a:xfrm>
          <a:off x="8247543" y="3771715"/>
          <a:ext cx="2567731" cy="1696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COMPETENCIAS </a:t>
          </a:r>
          <a:endParaRPr lang="es-MX" sz="2200" kern="1200" dirty="0"/>
        </a:p>
      </dsp:txBody>
      <dsp:txXfrm>
        <a:off x="8297229" y="3821401"/>
        <a:ext cx="2468359" cy="1597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D7B23-2413-4138-8CF2-42CB8369D585}">
      <dsp:nvSpPr>
        <dsp:cNvPr id="0" name=""/>
        <dsp:cNvSpPr/>
      </dsp:nvSpPr>
      <dsp:spPr>
        <a:xfrm>
          <a:off x="3377633" y="624774"/>
          <a:ext cx="5608450" cy="5608450"/>
        </a:xfrm>
        <a:prstGeom prst="blockArc">
          <a:avLst>
            <a:gd name="adj1" fmla="val 13500000"/>
            <a:gd name="adj2" fmla="val 16200000"/>
            <a:gd name="adj3" fmla="val 3440"/>
          </a:avLst>
        </a:prstGeom>
        <a:solidFill>
          <a:schemeClr val="accent1">
            <a:shade val="90000"/>
            <a:hueOff val="120415"/>
            <a:satOff val="-1592"/>
            <a:lumOff val="8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34C1F-B5BF-48CA-9481-98FDECA6CFC4}">
      <dsp:nvSpPr>
        <dsp:cNvPr id="0" name=""/>
        <dsp:cNvSpPr/>
      </dsp:nvSpPr>
      <dsp:spPr>
        <a:xfrm>
          <a:off x="3377633" y="624774"/>
          <a:ext cx="5608450" cy="5608450"/>
        </a:xfrm>
        <a:prstGeom prst="blockArc">
          <a:avLst>
            <a:gd name="adj1" fmla="val 10800000"/>
            <a:gd name="adj2" fmla="val 13500000"/>
            <a:gd name="adj3" fmla="val 3440"/>
          </a:avLst>
        </a:prstGeom>
        <a:solidFill>
          <a:schemeClr val="accent1">
            <a:shade val="90000"/>
            <a:hueOff val="240830"/>
            <a:satOff val="-3184"/>
            <a:lumOff val="177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28665-2DBE-461A-A3CA-7C94C3B29945}">
      <dsp:nvSpPr>
        <dsp:cNvPr id="0" name=""/>
        <dsp:cNvSpPr/>
      </dsp:nvSpPr>
      <dsp:spPr>
        <a:xfrm>
          <a:off x="3377633" y="624774"/>
          <a:ext cx="5608450" cy="5608450"/>
        </a:xfrm>
        <a:prstGeom prst="blockArc">
          <a:avLst>
            <a:gd name="adj1" fmla="val 8100000"/>
            <a:gd name="adj2" fmla="val 10800000"/>
            <a:gd name="adj3" fmla="val 3440"/>
          </a:avLst>
        </a:prstGeom>
        <a:solidFill>
          <a:schemeClr val="accent1">
            <a:shade val="90000"/>
            <a:hueOff val="361246"/>
            <a:satOff val="-4776"/>
            <a:lumOff val="265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A6B0F-BF95-4AC1-8C5C-30BB15F67302}">
      <dsp:nvSpPr>
        <dsp:cNvPr id="0" name=""/>
        <dsp:cNvSpPr/>
      </dsp:nvSpPr>
      <dsp:spPr>
        <a:xfrm>
          <a:off x="3377633" y="624774"/>
          <a:ext cx="5608450" cy="5608450"/>
        </a:xfrm>
        <a:prstGeom prst="blockArc">
          <a:avLst>
            <a:gd name="adj1" fmla="val 5400000"/>
            <a:gd name="adj2" fmla="val 8100000"/>
            <a:gd name="adj3" fmla="val 3440"/>
          </a:avLst>
        </a:prstGeom>
        <a:solidFill>
          <a:schemeClr val="accent1">
            <a:shade val="90000"/>
            <a:hueOff val="481661"/>
            <a:satOff val="-6368"/>
            <a:lumOff val="354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59344-EACF-48A8-9B29-3DE10525D247}">
      <dsp:nvSpPr>
        <dsp:cNvPr id="0" name=""/>
        <dsp:cNvSpPr/>
      </dsp:nvSpPr>
      <dsp:spPr>
        <a:xfrm>
          <a:off x="3377633" y="624774"/>
          <a:ext cx="5608450" cy="5608450"/>
        </a:xfrm>
        <a:prstGeom prst="blockArc">
          <a:avLst>
            <a:gd name="adj1" fmla="val 2700000"/>
            <a:gd name="adj2" fmla="val 5400000"/>
            <a:gd name="adj3" fmla="val 3440"/>
          </a:avLst>
        </a:prstGeom>
        <a:solidFill>
          <a:schemeClr val="accent1">
            <a:shade val="90000"/>
            <a:hueOff val="361246"/>
            <a:satOff val="-4776"/>
            <a:lumOff val="265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BCE80-6609-4568-A6F4-CCD2CB2BEF8D}">
      <dsp:nvSpPr>
        <dsp:cNvPr id="0" name=""/>
        <dsp:cNvSpPr/>
      </dsp:nvSpPr>
      <dsp:spPr>
        <a:xfrm>
          <a:off x="3377633" y="624774"/>
          <a:ext cx="5608450" cy="5608450"/>
        </a:xfrm>
        <a:prstGeom prst="blockArc">
          <a:avLst>
            <a:gd name="adj1" fmla="val 0"/>
            <a:gd name="adj2" fmla="val 2700000"/>
            <a:gd name="adj3" fmla="val 3440"/>
          </a:avLst>
        </a:prstGeom>
        <a:solidFill>
          <a:schemeClr val="accent1">
            <a:shade val="90000"/>
            <a:hueOff val="240830"/>
            <a:satOff val="-3184"/>
            <a:lumOff val="177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02E5D-7D13-4DF7-8C08-84171AA2B9EE}">
      <dsp:nvSpPr>
        <dsp:cNvPr id="0" name=""/>
        <dsp:cNvSpPr/>
      </dsp:nvSpPr>
      <dsp:spPr>
        <a:xfrm>
          <a:off x="3377633" y="624774"/>
          <a:ext cx="5608450" cy="5608450"/>
        </a:xfrm>
        <a:prstGeom prst="blockArc">
          <a:avLst>
            <a:gd name="adj1" fmla="val 18900000"/>
            <a:gd name="adj2" fmla="val 0"/>
            <a:gd name="adj3" fmla="val 3440"/>
          </a:avLst>
        </a:prstGeom>
        <a:solidFill>
          <a:schemeClr val="accent1">
            <a:shade val="90000"/>
            <a:hueOff val="120415"/>
            <a:satOff val="-1592"/>
            <a:lumOff val="8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12679-63EC-49A5-A3A1-BD8E95716E84}">
      <dsp:nvSpPr>
        <dsp:cNvPr id="0" name=""/>
        <dsp:cNvSpPr/>
      </dsp:nvSpPr>
      <dsp:spPr>
        <a:xfrm>
          <a:off x="3377633" y="624774"/>
          <a:ext cx="5608450" cy="5608450"/>
        </a:xfrm>
        <a:prstGeom prst="blockArc">
          <a:avLst>
            <a:gd name="adj1" fmla="val 16200000"/>
            <a:gd name="adj2" fmla="val 18900000"/>
            <a:gd name="adj3" fmla="val 34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4C071-234F-41AB-8A32-B0953485B040}">
      <dsp:nvSpPr>
        <dsp:cNvPr id="0" name=""/>
        <dsp:cNvSpPr/>
      </dsp:nvSpPr>
      <dsp:spPr>
        <a:xfrm>
          <a:off x="5224998" y="2472139"/>
          <a:ext cx="1913720" cy="1913720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Docencia</a:t>
          </a:r>
          <a:endParaRPr lang="es-MX" sz="2100" kern="1200" dirty="0"/>
        </a:p>
      </dsp:txBody>
      <dsp:txXfrm>
        <a:off x="5505256" y="2752397"/>
        <a:ext cx="1353204" cy="1353204"/>
      </dsp:txXfrm>
    </dsp:sp>
    <dsp:sp modelId="{C80A0C04-9F0C-4D4F-AAEB-3B1AA6CB7F37}">
      <dsp:nvSpPr>
        <dsp:cNvPr id="0" name=""/>
        <dsp:cNvSpPr/>
      </dsp:nvSpPr>
      <dsp:spPr>
        <a:xfrm>
          <a:off x="5512056" y="3198"/>
          <a:ext cx="1339604" cy="133960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Dominio de contenidos curriculares </a:t>
          </a:r>
        </a:p>
      </dsp:txBody>
      <dsp:txXfrm>
        <a:off x="5708236" y="199378"/>
        <a:ext cx="947244" cy="947244"/>
      </dsp:txXfrm>
    </dsp:sp>
    <dsp:sp modelId="{3A92249C-0766-4118-8F06-D21DC3B32F5D}">
      <dsp:nvSpPr>
        <dsp:cNvPr id="0" name=""/>
        <dsp:cNvSpPr/>
      </dsp:nvSpPr>
      <dsp:spPr>
        <a:xfrm>
          <a:off x="7460842" y="810412"/>
          <a:ext cx="1339604" cy="1339604"/>
        </a:xfrm>
        <a:prstGeom prst="ellipse">
          <a:avLst/>
        </a:prstGeom>
        <a:solidFill>
          <a:schemeClr val="accent1">
            <a:shade val="50000"/>
            <a:hueOff val="118238"/>
            <a:satOff val="-2048"/>
            <a:lumOff val="113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Planificar</a:t>
          </a:r>
          <a:br>
            <a:rPr lang="es-MX" sz="1050" kern="1200" dirty="0" smtClean="0"/>
          </a:br>
          <a:r>
            <a:rPr lang="es-MX" sz="1050" kern="1200" dirty="0" smtClean="0"/>
            <a:t>Desarrollar</a:t>
          </a:r>
          <a:br>
            <a:rPr lang="es-MX" sz="1050" kern="1200" dirty="0" smtClean="0"/>
          </a:br>
          <a:r>
            <a:rPr lang="es-MX" sz="1050" kern="1200" dirty="0" smtClean="0"/>
            <a:t>Evaluar</a:t>
          </a:r>
        </a:p>
      </dsp:txBody>
      <dsp:txXfrm>
        <a:off x="7657022" y="1006592"/>
        <a:ext cx="947244" cy="947244"/>
      </dsp:txXfrm>
    </dsp:sp>
    <dsp:sp modelId="{4C34A415-D448-4A85-A010-76C59D145DA6}">
      <dsp:nvSpPr>
        <dsp:cNvPr id="0" name=""/>
        <dsp:cNvSpPr/>
      </dsp:nvSpPr>
      <dsp:spPr>
        <a:xfrm>
          <a:off x="8268056" y="2759197"/>
          <a:ext cx="1339604" cy="1339604"/>
        </a:xfrm>
        <a:prstGeom prst="ellipse">
          <a:avLst/>
        </a:prstGeom>
        <a:solidFill>
          <a:schemeClr val="accent1">
            <a:shade val="50000"/>
            <a:hueOff val="236476"/>
            <a:satOff val="-4096"/>
            <a:lumOff val="227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Diseño de estrategias</a:t>
          </a:r>
          <a:br>
            <a:rPr lang="es-MX" sz="1200" kern="1200" dirty="0" smtClean="0"/>
          </a:br>
          <a:r>
            <a:rPr lang="es-MX" sz="1200" kern="1200" dirty="0" smtClean="0"/>
            <a:t>Autonomía, Confianza e iniciativa </a:t>
          </a:r>
          <a:endParaRPr lang="es-MX" sz="1200" kern="1200" dirty="0"/>
        </a:p>
      </dsp:txBody>
      <dsp:txXfrm>
        <a:off x="8464236" y="2955377"/>
        <a:ext cx="947244" cy="947244"/>
      </dsp:txXfrm>
    </dsp:sp>
    <dsp:sp modelId="{979EB6A6-6CB4-4DD1-A522-4B2EB63BB272}">
      <dsp:nvSpPr>
        <dsp:cNvPr id="0" name=""/>
        <dsp:cNvSpPr/>
      </dsp:nvSpPr>
      <dsp:spPr>
        <a:xfrm>
          <a:off x="7452142" y="4728258"/>
          <a:ext cx="1357005" cy="1299054"/>
        </a:xfrm>
        <a:prstGeom prst="ellipse">
          <a:avLst/>
        </a:prstGeom>
        <a:solidFill>
          <a:schemeClr val="accent1">
            <a:shade val="50000"/>
            <a:hueOff val="354714"/>
            <a:satOff val="-6144"/>
            <a:lumOff val="340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Tecnologías de la comunicación </a:t>
          </a:r>
          <a:endParaRPr lang="es-MX" sz="1000" kern="1200" dirty="0"/>
        </a:p>
      </dsp:txBody>
      <dsp:txXfrm>
        <a:off x="7650871" y="4918500"/>
        <a:ext cx="959547" cy="918570"/>
      </dsp:txXfrm>
    </dsp:sp>
    <dsp:sp modelId="{336DCC52-3D7A-4F5F-BE8F-094DB83A7F72}">
      <dsp:nvSpPr>
        <dsp:cNvPr id="0" name=""/>
        <dsp:cNvSpPr/>
      </dsp:nvSpPr>
      <dsp:spPr>
        <a:xfrm>
          <a:off x="5512056" y="5515197"/>
          <a:ext cx="1339604" cy="1339604"/>
        </a:xfrm>
        <a:prstGeom prst="ellipse">
          <a:avLst/>
        </a:prstGeom>
        <a:solidFill>
          <a:schemeClr val="accent1">
            <a:shade val="50000"/>
            <a:hueOff val="472952"/>
            <a:satOff val="-8192"/>
            <a:lumOff val="454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Procesos administrativos </a:t>
          </a:r>
          <a:endParaRPr lang="es-MX" sz="1200" kern="1200" dirty="0"/>
        </a:p>
      </dsp:txBody>
      <dsp:txXfrm>
        <a:off x="5708236" y="5711377"/>
        <a:ext cx="947244" cy="947244"/>
      </dsp:txXfrm>
    </dsp:sp>
    <dsp:sp modelId="{0759AAB9-9581-4DEB-8B65-9EEFF0204001}">
      <dsp:nvSpPr>
        <dsp:cNvPr id="0" name=""/>
        <dsp:cNvSpPr/>
      </dsp:nvSpPr>
      <dsp:spPr>
        <a:xfrm>
          <a:off x="3563271" y="4707983"/>
          <a:ext cx="1339604" cy="1339604"/>
        </a:xfrm>
        <a:prstGeom prst="ellipse">
          <a:avLst/>
        </a:prstGeom>
        <a:solidFill>
          <a:schemeClr val="accent1">
            <a:shade val="50000"/>
            <a:hueOff val="354714"/>
            <a:satOff val="-6144"/>
            <a:lumOff val="340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Trabajo con padres de familia</a:t>
          </a:r>
          <a:endParaRPr lang="es-MX" sz="1100" kern="1200" dirty="0"/>
        </a:p>
      </dsp:txBody>
      <dsp:txXfrm>
        <a:off x="3759451" y="4904163"/>
        <a:ext cx="947244" cy="947244"/>
      </dsp:txXfrm>
    </dsp:sp>
    <dsp:sp modelId="{58EC3281-19E5-45AE-837E-5617319A8010}">
      <dsp:nvSpPr>
        <dsp:cNvPr id="0" name=""/>
        <dsp:cNvSpPr/>
      </dsp:nvSpPr>
      <dsp:spPr>
        <a:xfrm>
          <a:off x="2756057" y="2759197"/>
          <a:ext cx="1339604" cy="1339604"/>
        </a:xfrm>
        <a:prstGeom prst="ellipse">
          <a:avLst/>
        </a:prstGeom>
        <a:solidFill>
          <a:schemeClr val="accent1">
            <a:shade val="50000"/>
            <a:hueOff val="236476"/>
            <a:satOff val="-4096"/>
            <a:lumOff val="227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Formas hábitos y valores</a:t>
          </a:r>
          <a:endParaRPr lang="es-MX" sz="1200" kern="1200" dirty="0"/>
        </a:p>
      </dsp:txBody>
      <dsp:txXfrm>
        <a:off x="2952237" y="2955377"/>
        <a:ext cx="947244" cy="947244"/>
      </dsp:txXfrm>
    </dsp:sp>
    <dsp:sp modelId="{61A6BA09-385E-4704-90B0-69763C3D2F1C}">
      <dsp:nvSpPr>
        <dsp:cNvPr id="0" name=""/>
        <dsp:cNvSpPr/>
      </dsp:nvSpPr>
      <dsp:spPr>
        <a:xfrm>
          <a:off x="3563271" y="810412"/>
          <a:ext cx="1339604" cy="1339604"/>
        </a:xfrm>
        <a:prstGeom prst="ellipse">
          <a:avLst/>
        </a:prstGeom>
        <a:solidFill>
          <a:schemeClr val="accent1">
            <a:shade val="50000"/>
            <a:hueOff val="118238"/>
            <a:satOff val="-2048"/>
            <a:lumOff val="113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Valorar su profesión </a:t>
          </a:r>
          <a:endParaRPr lang="es-MX" sz="1100" kern="1200" dirty="0"/>
        </a:p>
      </dsp:txBody>
      <dsp:txXfrm>
        <a:off x="3759451" y="1006592"/>
        <a:ext cx="947244" cy="947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B2A6F-64BF-4B99-A854-10DD838A7802}">
      <dsp:nvSpPr>
        <dsp:cNvPr id="0" name=""/>
        <dsp:cNvSpPr/>
      </dsp:nvSpPr>
      <dsp:spPr>
        <a:xfrm>
          <a:off x="591" y="759"/>
          <a:ext cx="10819216" cy="1804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Reflexión </a:t>
          </a:r>
          <a:endParaRPr lang="es-MX" sz="6500" kern="1200" dirty="0"/>
        </a:p>
      </dsp:txBody>
      <dsp:txXfrm>
        <a:off x="53450" y="53618"/>
        <a:ext cx="10713498" cy="1699010"/>
      </dsp:txXfrm>
    </dsp:sp>
    <dsp:sp modelId="{26F333C5-3780-4ABC-961E-413A82C99C71}">
      <dsp:nvSpPr>
        <dsp:cNvPr id="0" name=""/>
        <dsp:cNvSpPr/>
      </dsp:nvSpPr>
      <dsp:spPr>
        <a:xfrm>
          <a:off x="591" y="1994253"/>
          <a:ext cx="10819216" cy="1804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/>
            <a:t>Capacidades, valores, certezas y limitaciones </a:t>
          </a:r>
          <a:endParaRPr lang="es-MX" sz="4700" kern="1200" dirty="0"/>
        </a:p>
      </dsp:txBody>
      <dsp:txXfrm>
        <a:off x="53450" y="2047112"/>
        <a:ext cx="10713498" cy="1699010"/>
      </dsp:txXfrm>
    </dsp:sp>
    <dsp:sp modelId="{7B980C7A-0F7A-4749-A08A-96D04934E89C}">
      <dsp:nvSpPr>
        <dsp:cNvPr id="0" name=""/>
        <dsp:cNvSpPr/>
      </dsp:nvSpPr>
      <dsp:spPr>
        <a:xfrm>
          <a:off x="591" y="3987747"/>
          <a:ext cx="3508176" cy="1804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¿Qué es necesario saber?</a:t>
          </a:r>
          <a:endParaRPr lang="es-MX" sz="2600" kern="1200" dirty="0"/>
        </a:p>
      </dsp:txBody>
      <dsp:txXfrm>
        <a:off x="53450" y="4040606"/>
        <a:ext cx="3402458" cy="1699010"/>
      </dsp:txXfrm>
    </dsp:sp>
    <dsp:sp modelId="{CD3143BB-B10E-4198-8CB0-71A1F47DA06C}">
      <dsp:nvSpPr>
        <dsp:cNvPr id="0" name=""/>
        <dsp:cNvSpPr/>
      </dsp:nvSpPr>
      <dsp:spPr>
        <a:xfrm>
          <a:off x="3656111" y="3987747"/>
          <a:ext cx="3508176" cy="1804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¿Qué es necesario saber hacer?</a:t>
          </a:r>
          <a:endParaRPr lang="es-MX" sz="2600" kern="1200" dirty="0"/>
        </a:p>
      </dsp:txBody>
      <dsp:txXfrm>
        <a:off x="3708970" y="4040606"/>
        <a:ext cx="3402458" cy="1699010"/>
      </dsp:txXfrm>
    </dsp:sp>
    <dsp:sp modelId="{382D8C3B-E902-4C93-8209-ACD43DF46F5B}">
      <dsp:nvSpPr>
        <dsp:cNvPr id="0" name=""/>
        <dsp:cNvSpPr/>
      </dsp:nvSpPr>
      <dsp:spPr>
        <a:xfrm>
          <a:off x="7311631" y="3987747"/>
          <a:ext cx="3508176" cy="1804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¿Cuán bien se debe hacer? O ¿Cuán bien se está haciendo?</a:t>
          </a:r>
          <a:endParaRPr lang="es-MX" sz="2600" kern="1200" dirty="0"/>
        </a:p>
      </dsp:txBody>
      <dsp:txXfrm>
        <a:off x="7364490" y="4040606"/>
        <a:ext cx="3402458" cy="1699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7328C-F453-436A-BC71-7E2AB176FA75}">
      <dsp:nvSpPr>
        <dsp:cNvPr id="0" name=""/>
        <dsp:cNvSpPr/>
      </dsp:nvSpPr>
      <dsp:spPr>
        <a:xfrm>
          <a:off x="0" y="0"/>
          <a:ext cx="10820400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33655-7375-40A3-89BD-BD1DFB374B32}">
      <dsp:nvSpPr>
        <dsp:cNvPr id="0" name=""/>
        <dsp:cNvSpPr/>
      </dsp:nvSpPr>
      <dsp:spPr>
        <a:xfrm>
          <a:off x="0" y="0"/>
          <a:ext cx="2164080" cy="588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Paradigmas educativos del siglo XXI</a:t>
          </a:r>
          <a:endParaRPr lang="es-MX" sz="2600" kern="1200" dirty="0"/>
        </a:p>
      </dsp:txBody>
      <dsp:txXfrm>
        <a:off x="0" y="0"/>
        <a:ext cx="2164080" cy="5883387"/>
      </dsp:txXfrm>
    </dsp:sp>
    <dsp:sp modelId="{DD26B556-F15F-4391-A26D-22F956641DFA}">
      <dsp:nvSpPr>
        <dsp:cNvPr id="0" name=""/>
        <dsp:cNvSpPr/>
      </dsp:nvSpPr>
      <dsp:spPr>
        <a:xfrm>
          <a:off x="2326385" y="69161"/>
          <a:ext cx="8494014" cy="138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Aprender a aprender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La educación como base que permita seguir aprendiendo </a:t>
          </a:r>
          <a:endParaRPr lang="es-MX" sz="2300" kern="1200" dirty="0"/>
        </a:p>
      </dsp:txBody>
      <dsp:txXfrm>
        <a:off x="2326385" y="69161"/>
        <a:ext cx="8494014" cy="1383227"/>
      </dsp:txXfrm>
    </dsp:sp>
    <dsp:sp modelId="{DBCCE9E1-19BC-4B67-A2AB-9AA03AF3324E}">
      <dsp:nvSpPr>
        <dsp:cNvPr id="0" name=""/>
        <dsp:cNvSpPr/>
      </dsp:nvSpPr>
      <dsp:spPr>
        <a:xfrm>
          <a:off x="2164080" y="1452389"/>
          <a:ext cx="8656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A3DC0-8F83-4D53-A61E-846FF26DF76C}">
      <dsp:nvSpPr>
        <dsp:cNvPr id="0" name=""/>
        <dsp:cNvSpPr/>
      </dsp:nvSpPr>
      <dsp:spPr>
        <a:xfrm>
          <a:off x="2326385" y="1521550"/>
          <a:ext cx="8494014" cy="138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Aprender a hacer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Movilización de conocimientos, actitudes y valores al </a:t>
          </a:r>
          <a:endParaRPr lang="es-MX" sz="2300" kern="1200" dirty="0"/>
        </a:p>
      </dsp:txBody>
      <dsp:txXfrm>
        <a:off x="2326385" y="1521550"/>
        <a:ext cx="8494014" cy="1383227"/>
      </dsp:txXfrm>
    </dsp:sp>
    <dsp:sp modelId="{9384EA91-1C64-469D-B525-0AC4D0FF69A3}">
      <dsp:nvSpPr>
        <dsp:cNvPr id="0" name=""/>
        <dsp:cNvSpPr/>
      </dsp:nvSpPr>
      <dsp:spPr>
        <a:xfrm>
          <a:off x="2164080" y="2904778"/>
          <a:ext cx="8656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76261-74A6-4BDC-A720-B5476E75A799}">
      <dsp:nvSpPr>
        <dsp:cNvPr id="0" name=""/>
        <dsp:cNvSpPr/>
      </dsp:nvSpPr>
      <dsp:spPr>
        <a:xfrm>
          <a:off x="2326385" y="2973940"/>
          <a:ext cx="8494014" cy="138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Aprender a ser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Desarrollo psicosocial, autorregulación, autonomía</a:t>
          </a:r>
          <a:r>
            <a:rPr lang="es-MX" sz="2300" kern="1200" dirty="0" smtClean="0">
              <a:sym typeface="Wingdings" panose="05000000000000000000" pitchFamily="2" charset="2"/>
            </a:rPr>
            <a:t> autorrealización </a:t>
          </a:r>
          <a:endParaRPr lang="es-MX" sz="2300" kern="1200" dirty="0"/>
        </a:p>
      </dsp:txBody>
      <dsp:txXfrm>
        <a:off x="2326385" y="2973940"/>
        <a:ext cx="8494014" cy="1383227"/>
      </dsp:txXfrm>
    </dsp:sp>
    <dsp:sp modelId="{B140E9F1-79AE-4EE0-A189-99F47E85AA53}">
      <dsp:nvSpPr>
        <dsp:cNvPr id="0" name=""/>
        <dsp:cNvSpPr/>
      </dsp:nvSpPr>
      <dsp:spPr>
        <a:xfrm>
          <a:off x="2164080" y="4357168"/>
          <a:ext cx="8656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84F97-9FA0-4B3A-A364-76FABA888408}">
      <dsp:nvSpPr>
        <dsp:cNvPr id="0" name=""/>
        <dsp:cNvSpPr/>
      </dsp:nvSpPr>
      <dsp:spPr>
        <a:xfrm>
          <a:off x="2326385" y="4426329"/>
          <a:ext cx="8494014" cy="138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Aprender a convivir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Relaciones de respeto mutuo y no de violencia, convivencia democrática, diversidad, derechos humanos </a:t>
          </a:r>
          <a:endParaRPr lang="es-MX" sz="2300" kern="1200" dirty="0"/>
        </a:p>
      </dsp:txBody>
      <dsp:txXfrm>
        <a:off x="2326385" y="4426329"/>
        <a:ext cx="8494014" cy="1383227"/>
      </dsp:txXfrm>
    </dsp:sp>
    <dsp:sp modelId="{20D66A72-6432-4F0A-84E7-6E60FA10AB82}">
      <dsp:nvSpPr>
        <dsp:cNvPr id="0" name=""/>
        <dsp:cNvSpPr/>
      </dsp:nvSpPr>
      <dsp:spPr>
        <a:xfrm>
          <a:off x="2164080" y="5809557"/>
          <a:ext cx="8656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AB5DF-240E-491F-8810-7FCC93C623E2}">
      <dsp:nvSpPr>
        <dsp:cNvPr id="0" name=""/>
        <dsp:cNvSpPr/>
      </dsp:nvSpPr>
      <dsp:spPr>
        <a:xfrm>
          <a:off x="4068" y="1434480"/>
          <a:ext cx="2446213" cy="6751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Disciplina que limita derechos </a:t>
          </a:r>
          <a:endParaRPr lang="es-MX" sz="1600" kern="1200" dirty="0"/>
        </a:p>
      </dsp:txBody>
      <dsp:txXfrm>
        <a:off x="4068" y="1434480"/>
        <a:ext cx="2446213" cy="675154"/>
      </dsp:txXfrm>
    </dsp:sp>
    <dsp:sp modelId="{0490F737-51C2-44D4-A303-3B42EB3ADD3A}">
      <dsp:nvSpPr>
        <dsp:cNvPr id="0" name=""/>
        <dsp:cNvSpPr/>
      </dsp:nvSpPr>
      <dsp:spPr>
        <a:xfrm>
          <a:off x="4068" y="2109634"/>
          <a:ext cx="2446213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Disciplina y obediencia por encima del aprendizaje </a:t>
          </a:r>
          <a:endParaRPr lang="es-MX" sz="1600" kern="1200" dirty="0"/>
        </a:p>
      </dsp:txBody>
      <dsp:txXfrm>
        <a:off x="4068" y="2109634"/>
        <a:ext cx="2446213" cy="1119960"/>
      </dsp:txXfrm>
    </dsp:sp>
    <dsp:sp modelId="{63242542-FE15-4880-8AD4-8D9E05AC6BBF}">
      <dsp:nvSpPr>
        <dsp:cNvPr id="0" name=""/>
        <dsp:cNvSpPr/>
      </dsp:nvSpPr>
      <dsp:spPr>
        <a:xfrm>
          <a:off x="2792751" y="1434480"/>
          <a:ext cx="2446213" cy="6751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Descontextualización </a:t>
          </a:r>
          <a:endParaRPr lang="es-MX" sz="1600" kern="1200" dirty="0"/>
        </a:p>
      </dsp:txBody>
      <dsp:txXfrm>
        <a:off x="2792751" y="1434480"/>
        <a:ext cx="2446213" cy="675154"/>
      </dsp:txXfrm>
    </dsp:sp>
    <dsp:sp modelId="{EF224090-D300-4D95-9F39-37CF995642B1}">
      <dsp:nvSpPr>
        <dsp:cNvPr id="0" name=""/>
        <dsp:cNvSpPr/>
      </dsp:nvSpPr>
      <dsp:spPr>
        <a:xfrm>
          <a:off x="2792751" y="2109634"/>
          <a:ext cx="2446213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Acorde con los intereses y realidades </a:t>
          </a:r>
          <a:endParaRPr lang="es-MX" sz="1600" kern="1200" dirty="0"/>
        </a:p>
      </dsp:txBody>
      <dsp:txXfrm>
        <a:off x="2792751" y="2109634"/>
        <a:ext cx="2446213" cy="1119960"/>
      </dsp:txXfrm>
    </dsp:sp>
    <dsp:sp modelId="{47438357-62AF-403E-8D22-5BC577AF28D4}">
      <dsp:nvSpPr>
        <dsp:cNvPr id="0" name=""/>
        <dsp:cNvSpPr/>
      </dsp:nvSpPr>
      <dsp:spPr>
        <a:xfrm>
          <a:off x="5581434" y="1434480"/>
          <a:ext cx="2446213" cy="6751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Homogeneización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Normalización </a:t>
          </a:r>
          <a:endParaRPr lang="es-MX" sz="1600" kern="1200" dirty="0"/>
        </a:p>
      </dsp:txBody>
      <dsp:txXfrm>
        <a:off x="5581434" y="1434480"/>
        <a:ext cx="2446213" cy="675154"/>
      </dsp:txXfrm>
    </dsp:sp>
    <dsp:sp modelId="{CDAA1E29-D561-4A62-A35C-2C74F5317587}">
      <dsp:nvSpPr>
        <dsp:cNvPr id="0" name=""/>
        <dsp:cNvSpPr/>
      </dsp:nvSpPr>
      <dsp:spPr>
        <a:xfrm>
          <a:off x="5581434" y="2109634"/>
          <a:ext cx="2446213" cy="1119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Valorar la diversidad </a:t>
          </a:r>
          <a:endParaRPr lang="es-MX" sz="1600" kern="1200" dirty="0"/>
        </a:p>
      </dsp:txBody>
      <dsp:txXfrm>
        <a:off x="5581434" y="2109634"/>
        <a:ext cx="2446213" cy="1119960"/>
      </dsp:txXfrm>
    </dsp:sp>
    <dsp:sp modelId="{C7ECE95C-BBDD-44F6-9D14-D7FF2AB6C200}">
      <dsp:nvSpPr>
        <dsp:cNvPr id="0" name=""/>
        <dsp:cNvSpPr/>
      </dsp:nvSpPr>
      <dsp:spPr>
        <a:xfrm>
          <a:off x="8370118" y="1434480"/>
          <a:ext cx="2446213" cy="6751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Autoritarismo </a:t>
          </a:r>
          <a:endParaRPr lang="es-MX" sz="1600" kern="1200" dirty="0"/>
        </a:p>
      </dsp:txBody>
      <dsp:txXfrm>
        <a:off x="8370118" y="1434480"/>
        <a:ext cx="2446213" cy="675154"/>
      </dsp:txXfrm>
    </dsp:sp>
    <dsp:sp modelId="{D25AD98E-03EE-4A9B-9DF9-7CF90070345C}">
      <dsp:nvSpPr>
        <dsp:cNvPr id="0" name=""/>
        <dsp:cNvSpPr/>
      </dsp:nvSpPr>
      <dsp:spPr>
        <a:xfrm>
          <a:off x="8370118" y="2109634"/>
          <a:ext cx="2446213" cy="11199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Profesor como figura de autoridad</a:t>
          </a:r>
          <a:endParaRPr lang="es-MX" sz="1600" kern="1200" dirty="0"/>
        </a:p>
      </dsp:txBody>
      <dsp:txXfrm>
        <a:off x="8370118" y="2109634"/>
        <a:ext cx="2446213" cy="1119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693CD-B128-4663-88CF-D22FD1B26D90}">
      <dsp:nvSpPr>
        <dsp:cNvPr id="0" name=""/>
        <dsp:cNvSpPr/>
      </dsp:nvSpPr>
      <dsp:spPr>
        <a:xfrm>
          <a:off x="1785" y="382190"/>
          <a:ext cx="3808511" cy="22851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Práctica-Proceso formativo</a:t>
          </a:r>
          <a:endParaRPr lang="es-MX" sz="2700" kern="1200" dirty="0"/>
        </a:p>
      </dsp:txBody>
      <dsp:txXfrm>
        <a:off x="68713" y="449118"/>
        <a:ext cx="3674655" cy="2151251"/>
      </dsp:txXfrm>
    </dsp:sp>
    <dsp:sp modelId="{1202F985-2142-4EE8-8123-85DED5AE24FF}">
      <dsp:nvSpPr>
        <dsp:cNvPr id="0" name=""/>
        <dsp:cNvSpPr/>
      </dsp:nvSpPr>
      <dsp:spPr>
        <a:xfrm>
          <a:off x="4145446" y="1052488"/>
          <a:ext cx="807404" cy="944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4145446" y="1241390"/>
        <a:ext cx="565183" cy="566706"/>
      </dsp:txXfrm>
    </dsp:sp>
    <dsp:sp modelId="{4A77E551-24D1-46D9-A725-B97454907CE4}">
      <dsp:nvSpPr>
        <dsp:cNvPr id="0" name=""/>
        <dsp:cNvSpPr/>
      </dsp:nvSpPr>
      <dsp:spPr>
        <a:xfrm>
          <a:off x="5333702" y="382190"/>
          <a:ext cx="3808511" cy="2285107"/>
        </a:xfrm>
        <a:prstGeom prst="roundRect">
          <a:avLst>
            <a:gd name="adj" fmla="val 10000"/>
          </a:avLst>
        </a:prstGeom>
        <a:solidFill>
          <a:schemeClr val="accent5">
            <a:hueOff val="-589455"/>
            <a:satOff val="4905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Cada ciclo se generan competencias y capacidades </a:t>
          </a:r>
          <a:endParaRPr lang="es-MX" sz="2700" kern="1200" dirty="0"/>
        </a:p>
      </dsp:txBody>
      <dsp:txXfrm>
        <a:off x="5400630" y="449118"/>
        <a:ext cx="3674655" cy="2151251"/>
      </dsp:txXfrm>
    </dsp:sp>
    <dsp:sp modelId="{84000880-2290-4E66-95CD-A5B2DE299694}">
      <dsp:nvSpPr>
        <dsp:cNvPr id="0" name=""/>
        <dsp:cNvSpPr/>
      </dsp:nvSpPr>
      <dsp:spPr>
        <a:xfrm rot="7620806">
          <a:off x="5745597" y="2633761"/>
          <a:ext cx="600410" cy="944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78911"/>
            <a:satOff val="9810"/>
            <a:lumOff val="-2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 rot="-5400000">
        <a:off x="5816667" y="2823958"/>
        <a:ext cx="566706" cy="420287"/>
      </dsp:txXfrm>
    </dsp:sp>
    <dsp:sp modelId="{8AF7FAE0-EF95-419D-AB48-03F6F7AB7C3D}">
      <dsp:nvSpPr>
        <dsp:cNvPr id="0" name=""/>
        <dsp:cNvSpPr/>
      </dsp:nvSpPr>
      <dsp:spPr>
        <a:xfrm>
          <a:off x="2928931" y="3571872"/>
          <a:ext cx="3808511" cy="2285107"/>
        </a:xfrm>
        <a:prstGeom prst="roundRect">
          <a:avLst>
            <a:gd name="adj" fmla="val 10000"/>
          </a:avLst>
        </a:prstGeom>
        <a:solidFill>
          <a:schemeClr val="accent5">
            <a:hueOff val="-1178911"/>
            <a:satOff val="9810"/>
            <a:lumOff val="-2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Los cambios y transformaciones  implican  movilización de saberes</a:t>
          </a:r>
          <a:endParaRPr lang="es-MX" sz="2700" kern="1200" dirty="0"/>
        </a:p>
      </dsp:txBody>
      <dsp:txXfrm>
        <a:off x="2995859" y="3638800"/>
        <a:ext cx="3674655" cy="21512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6D1E1-713F-4707-8F31-6863D6B2D7B3}">
      <dsp:nvSpPr>
        <dsp:cNvPr id="0" name=""/>
        <dsp:cNvSpPr/>
      </dsp:nvSpPr>
      <dsp:spPr>
        <a:xfrm>
          <a:off x="9122103" y="3017524"/>
          <a:ext cx="469505" cy="595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980"/>
              </a:lnTo>
              <a:lnTo>
                <a:pt x="469505" y="5959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64D94-97F0-4B49-B50E-9279B7FD7523}">
      <dsp:nvSpPr>
        <dsp:cNvPr id="0" name=""/>
        <dsp:cNvSpPr/>
      </dsp:nvSpPr>
      <dsp:spPr>
        <a:xfrm>
          <a:off x="10328397" y="1905627"/>
          <a:ext cx="91440" cy="295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56BC5-69F8-4B0B-9E57-7917A32AA735}">
      <dsp:nvSpPr>
        <dsp:cNvPr id="0" name=""/>
        <dsp:cNvSpPr/>
      </dsp:nvSpPr>
      <dsp:spPr>
        <a:xfrm>
          <a:off x="6331668" y="793731"/>
          <a:ext cx="4042449" cy="29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44"/>
              </a:lnTo>
              <a:lnTo>
                <a:pt x="4042449" y="147644"/>
              </a:lnTo>
              <a:lnTo>
                <a:pt x="4042449" y="2952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77238-AEDC-43C3-B86B-2339D178E5A7}">
      <dsp:nvSpPr>
        <dsp:cNvPr id="0" name=""/>
        <dsp:cNvSpPr/>
      </dsp:nvSpPr>
      <dsp:spPr>
        <a:xfrm>
          <a:off x="5696780" y="5241317"/>
          <a:ext cx="469505" cy="703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92"/>
              </a:lnTo>
              <a:lnTo>
                <a:pt x="469505" y="7035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F0069-26FC-48D2-93F5-94AD31B3E688}">
      <dsp:nvSpPr>
        <dsp:cNvPr id="0" name=""/>
        <dsp:cNvSpPr/>
      </dsp:nvSpPr>
      <dsp:spPr>
        <a:xfrm>
          <a:off x="6903073" y="4129420"/>
          <a:ext cx="91440" cy="295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41824-A62A-4D24-93A3-E9F4D7ECECCE}">
      <dsp:nvSpPr>
        <dsp:cNvPr id="0" name=""/>
        <dsp:cNvSpPr/>
      </dsp:nvSpPr>
      <dsp:spPr>
        <a:xfrm>
          <a:off x="6903073" y="3017524"/>
          <a:ext cx="91440" cy="295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07ED1-E7A3-4638-92BC-CBE3D4D4A072}">
      <dsp:nvSpPr>
        <dsp:cNvPr id="0" name=""/>
        <dsp:cNvSpPr/>
      </dsp:nvSpPr>
      <dsp:spPr>
        <a:xfrm>
          <a:off x="6903073" y="1905627"/>
          <a:ext cx="91440" cy="295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CDB92-0E39-42F1-9E8A-26A075B9CC16}">
      <dsp:nvSpPr>
        <dsp:cNvPr id="0" name=""/>
        <dsp:cNvSpPr/>
      </dsp:nvSpPr>
      <dsp:spPr>
        <a:xfrm>
          <a:off x="6331668" y="793731"/>
          <a:ext cx="617125" cy="29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44"/>
              </a:lnTo>
              <a:lnTo>
                <a:pt x="617125" y="147644"/>
              </a:lnTo>
              <a:lnTo>
                <a:pt x="617125" y="2952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A9439-3C97-4795-B2B2-DE2D59FBCBB4}">
      <dsp:nvSpPr>
        <dsp:cNvPr id="0" name=""/>
        <dsp:cNvSpPr/>
      </dsp:nvSpPr>
      <dsp:spPr>
        <a:xfrm>
          <a:off x="1438235" y="5651972"/>
          <a:ext cx="1150371" cy="574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087"/>
              </a:lnTo>
              <a:lnTo>
                <a:pt x="1150371" y="5740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B2665-6250-4C11-AE58-393301678891}">
      <dsp:nvSpPr>
        <dsp:cNvPr id="0" name=""/>
        <dsp:cNvSpPr/>
      </dsp:nvSpPr>
      <dsp:spPr>
        <a:xfrm>
          <a:off x="2340177" y="5154874"/>
          <a:ext cx="964498" cy="107400"/>
        </a:xfrm>
        <a:custGeom>
          <a:avLst/>
          <a:gdLst/>
          <a:ahLst/>
          <a:cxnLst/>
          <a:rect l="0" t="0" r="0" b="0"/>
          <a:pathLst>
            <a:path>
              <a:moveTo>
                <a:pt x="964498" y="0"/>
              </a:moveTo>
              <a:lnTo>
                <a:pt x="0" y="0"/>
              </a:lnTo>
              <a:lnTo>
                <a:pt x="0" y="1074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A2F7F-3377-4CE8-9A83-136FDFA1A312}">
      <dsp:nvSpPr>
        <dsp:cNvPr id="0" name=""/>
        <dsp:cNvSpPr/>
      </dsp:nvSpPr>
      <dsp:spPr>
        <a:xfrm>
          <a:off x="3258955" y="4042978"/>
          <a:ext cx="91440" cy="295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456D1-F8C1-4215-B0CF-CA4CC7F17094}">
      <dsp:nvSpPr>
        <dsp:cNvPr id="0" name=""/>
        <dsp:cNvSpPr/>
      </dsp:nvSpPr>
      <dsp:spPr>
        <a:xfrm>
          <a:off x="2289218" y="3017524"/>
          <a:ext cx="1015456" cy="29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44"/>
              </a:lnTo>
              <a:lnTo>
                <a:pt x="1015456" y="147644"/>
              </a:lnTo>
              <a:lnTo>
                <a:pt x="1015456" y="2952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429B6-CDBA-4502-90F3-E8596531899B}">
      <dsp:nvSpPr>
        <dsp:cNvPr id="0" name=""/>
        <dsp:cNvSpPr/>
      </dsp:nvSpPr>
      <dsp:spPr>
        <a:xfrm>
          <a:off x="1248550" y="3017524"/>
          <a:ext cx="1040668" cy="295288"/>
        </a:xfrm>
        <a:custGeom>
          <a:avLst/>
          <a:gdLst/>
          <a:ahLst/>
          <a:cxnLst/>
          <a:rect l="0" t="0" r="0" b="0"/>
          <a:pathLst>
            <a:path>
              <a:moveTo>
                <a:pt x="1040668" y="0"/>
              </a:moveTo>
              <a:lnTo>
                <a:pt x="1040668" y="147644"/>
              </a:lnTo>
              <a:lnTo>
                <a:pt x="0" y="147644"/>
              </a:lnTo>
              <a:lnTo>
                <a:pt x="0" y="2952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7AD72-A474-4881-BCC5-D77C66B842F1}">
      <dsp:nvSpPr>
        <dsp:cNvPr id="0" name=""/>
        <dsp:cNvSpPr/>
      </dsp:nvSpPr>
      <dsp:spPr>
        <a:xfrm>
          <a:off x="2243498" y="1905627"/>
          <a:ext cx="91440" cy="295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CDF8-AA67-44C8-9EB9-01745CB6A62D}">
      <dsp:nvSpPr>
        <dsp:cNvPr id="0" name=""/>
        <dsp:cNvSpPr/>
      </dsp:nvSpPr>
      <dsp:spPr>
        <a:xfrm>
          <a:off x="2289218" y="793731"/>
          <a:ext cx="4042449" cy="295288"/>
        </a:xfrm>
        <a:custGeom>
          <a:avLst/>
          <a:gdLst/>
          <a:ahLst/>
          <a:cxnLst/>
          <a:rect l="0" t="0" r="0" b="0"/>
          <a:pathLst>
            <a:path>
              <a:moveTo>
                <a:pt x="4042449" y="0"/>
              </a:moveTo>
              <a:lnTo>
                <a:pt x="4042449" y="147644"/>
              </a:lnTo>
              <a:lnTo>
                <a:pt x="0" y="147644"/>
              </a:lnTo>
              <a:lnTo>
                <a:pt x="0" y="2952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A2C5E-BFF6-4BD2-8493-4DD69D9C275F}">
      <dsp:nvSpPr>
        <dsp:cNvPr id="0" name=""/>
        <dsp:cNvSpPr/>
      </dsp:nvSpPr>
      <dsp:spPr>
        <a:xfrm rot="10800000" flipV="1">
          <a:off x="3841756" y="226"/>
          <a:ext cx="4979823" cy="793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Aprender a reflexionar</a:t>
          </a:r>
          <a:endParaRPr lang="es-MX" sz="2800" kern="1200" dirty="0"/>
        </a:p>
      </dsp:txBody>
      <dsp:txXfrm rot="-10800000">
        <a:off x="3841756" y="226"/>
        <a:ext cx="4979823" cy="793504"/>
      </dsp:txXfrm>
    </dsp:sp>
    <dsp:sp modelId="{9CD70066-1F2A-4C1F-8A54-5C36F5C21449}">
      <dsp:nvSpPr>
        <dsp:cNvPr id="0" name=""/>
        <dsp:cNvSpPr/>
      </dsp:nvSpPr>
      <dsp:spPr>
        <a:xfrm>
          <a:off x="724201" y="1089020"/>
          <a:ext cx="3130034" cy="816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Transformar las prácticas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724201" y="1089020"/>
        <a:ext cx="3130034" cy="816607"/>
      </dsp:txXfrm>
    </dsp:sp>
    <dsp:sp modelId="{A543BAAE-323A-462D-B179-6D71C467A904}">
      <dsp:nvSpPr>
        <dsp:cNvPr id="0" name=""/>
        <dsp:cNvSpPr/>
      </dsp:nvSpPr>
      <dsp:spPr>
        <a:xfrm>
          <a:off x="724201" y="2200916"/>
          <a:ext cx="3130034" cy="816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Consiste en construir puentes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724201" y="2200916"/>
        <a:ext cx="3130034" cy="816607"/>
      </dsp:txXfrm>
    </dsp:sp>
    <dsp:sp modelId="{86F2A676-1C1A-4BA6-BA3B-FEA503FDF665}">
      <dsp:nvSpPr>
        <dsp:cNvPr id="0" name=""/>
        <dsp:cNvSpPr/>
      </dsp:nvSpPr>
      <dsp:spPr>
        <a:xfrm>
          <a:off x="380738" y="3312813"/>
          <a:ext cx="1735624" cy="795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Lo que se hace en el aula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380738" y="3312813"/>
        <a:ext cx="1735624" cy="795276"/>
      </dsp:txXfrm>
    </dsp:sp>
    <dsp:sp modelId="{81EC1C1C-0F78-4A6F-9947-A09FB9A3D7C1}">
      <dsp:nvSpPr>
        <dsp:cNvPr id="0" name=""/>
        <dsp:cNvSpPr/>
      </dsp:nvSpPr>
      <dsp:spPr>
        <a:xfrm>
          <a:off x="2411651" y="3312813"/>
          <a:ext cx="1786048" cy="7301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Retos educativos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2411651" y="3312813"/>
        <a:ext cx="1786048" cy="730165"/>
      </dsp:txXfrm>
    </dsp:sp>
    <dsp:sp modelId="{F9CABFFF-8533-4677-B67C-5269234E6A47}">
      <dsp:nvSpPr>
        <dsp:cNvPr id="0" name=""/>
        <dsp:cNvSpPr/>
      </dsp:nvSpPr>
      <dsp:spPr>
        <a:xfrm>
          <a:off x="1739657" y="4338267"/>
          <a:ext cx="3130034" cy="816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Respondan a los actuales enfoques de la educación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1739657" y="4338267"/>
        <a:ext cx="3130034" cy="816607"/>
      </dsp:txXfrm>
    </dsp:sp>
    <dsp:sp modelId="{AC1F9BDD-A81B-4F34-8346-B01647265741}">
      <dsp:nvSpPr>
        <dsp:cNvPr id="0" name=""/>
        <dsp:cNvSpPr/>
      </dsp:nvSpPr>
      <dsp:spPr>
        <a:xfrm>
          <a:off x="1212749" y="5262275"/>
          <a:ext cx="2254854" cy="3896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Incorporación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1212749" y="5262275"/>
        <a:ext cx="2254854" cy="389697"/>
      </dsp:txXfrm>
    </dsp:sp>
    <dsp:sp modelId="{F155321B-C0FB-4F90-BD82-DE0EA7672A12}">
      <dsp:nvSpPr>
        <dsp:cNvPr id="0" name=""/>
        <dsp:cNvSpPr/>
      </dsp:nvSpPr>
      <dsp:spPr>
        <a:xfrm>
          <a:off x="2588606" y="5817756"/>
          <a:ext cx="3130034" cy="816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Estrategias didácticas, actualización y competencias profesionales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2588606" y="5817756"/>
        <a:ext cx="3130034" cy="816607"/>
      </dsp:txXfrm>
    </dsp:sp>
    <dsp:sp modelId="{5875FE73-8082-493B-AAD0-FC5C96D4AB9F}">
      <dsp:nvSpPr>
        <dsp:cNvPr id="0" name=""/>
        <dsp:cNvSpPr/>
      </dsp:nvSpPr>
      <dsp:spPr>
        <a:xfrm>
          <a:off x="5383776" y="1089020"/>
          <a:ext cx="3130034" cy="816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Enseñanza constructivista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5383776" y="1089020"/>
        <a:ext cx="3130034" cy="816607"/>
      </dsp:txXfrm>
    </dsp:sp>
    <dsp:sp modelId="{5DC2D6FC-1094-4934-B1BF-BDE708DF4D37}">
      <dsp:nvSpPr>
        <dsp:cNvPr id="0" name=""/>
        <dsp:cNvSpPr/>
      </dsp:nvSpPr>
      <dsp:spPr>
        <a:xfrm>
          <a:off x="5383776" y="2200916"/>
          <a:ext cx="3130034" cy="816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Favorece en la educación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5383776" y="2200916"/>
        <a:ext cx="3130034" cy="816607"/>
      </dsp:txXfrm>
    </dsp:sp>
    <dsp:sp modelId="{AC7BF94B-9B01-481E-B06D-6414A98DA00E}">
      <dsp:nvSpPr>
        <dsp:cNvPr id="0" name=""/>
        <dsp:cNvSpPr/>
      </dsp:nvSpPr>
      <dsp:spPr>
        <a:xfrm>
          <a:off x="5383776" y="3312813"/>
          <a:ext cx="3130034" cy="816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Aprendizajes por equipo, desarrollo de competencias para la convivencia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5383776" y="3312813"/>
        <a:ext cx="3130034" cy="816607"/>
      </dsp:txXfrm>
    </dsp:sp>
    <dsp:sp modelId="{6A2C34BB-9364-4F54-99A5-9CF6783B1D06}">
      <dsp:nvSpPr>
        <dsp:cNvPr id="0" name=""/>
        <dsp:cNvSpPr/>
      </dsp:nvSpPr>
      <dsp:spPr>
        <a:xfrm>
          <a:off x="5383776" y="4424709"/>
          <a:ext cx="3130034" cy="816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Resolución de problemas y participación de los padres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5383776" y="4424709"/>
        <a:ext cx="3130034" cy="816607"/>
      </dsp:txXfrm>
    </dsp:sp>
    <dsp:sp modelId="{35388855-EDA6-44A6-9547-5B1C5A0E579D}">
      <dsp:nvSpPr>
        <dsp:cNvPr id="0" name=""/>
        <dsp:cNvSpPr/>
      </dsp:nvSpPr>
      <dsp:spPr>
        <a:xfrm>
          <a:off x="6166285" y="5536606"/>
          <a:ext cx="3130034" cy="816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Aprendizaje cercano a la vida real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6166285" y="5536606"/>
        <a:ext cx="3130034" cy="816607"/>
      </dsp:txXfrm>
    </dsp:sp>
    <dsp:sp modelId="{D03D343D-6850-4661-9B6C-C18E25584E74}">
      <dsp:nvSpPr>
        <dsp:cNvPr id="0" name=""/>
        <dsp:cNvSpPr/>
      </dsp:nvSpPr>
      <dsp:spPr>
        <a:xfrm>
          <a:off x="8809100" y="1089020"/>
          <a:ext cx="3130034" cy="816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Reflexión de la práctica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8809100" y="1089020"/>
        <a:ext cx="3130034" cy="816607"/>
      </dsp:txXfrm>
    </dsp:sp>
    <dsp:sp modelId="{B5B1BEDB-E6A6-445C-A33A-93C692396FEA}">
      <dsp:nvSpPr>
        <dsp:cNvPr id="0" name=""/>
        <dsp:cNvSpPr/>
      </dsp:nvSpPr>
      <dsp:spPr>
        <a:xfrm>
          <a:off x="8809100" y="2200916"/>
          <a:ext cx="3130034" cy="816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Comprende transformaciones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8809100" y="2200916"/>
        <a:ext cx="3130034" cy="816607"/>
      </dsp:txXfrm>
    </dsp:sp>
    <dsp:sp modelId="{436BC424-1330-4A95-BBFA-B14A6DF0FF08}">
      <dsp:nvSpPr>
        <dsp:cNvPr id="0" name=""/>
        <dsp:cNvSpPr/>
      </dsp:nvSpPr>
      <dsp:spPr>
        <a:xfrm>
          <a:off x="9591608" y="3312813"/>
          <a:ext cx="2271657" cy="601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En  el ámbito personal y profesional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9591608" y="3312813"/>
        <a:ext cx="2271657" cy="601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0C4F-1C1A-44F3-9710-5F66B9F4C156}">
      <dsp:nvSpPr>
        <dsp:cNvPr id="0" name=""/>
        <dsp:cNvSpPr/>
      </dsp:nvSpPr>
      <dsp:spPr>
        <a:xfrm>
          <a:off x="8135021" y="3474194"/>
          <a:ext cx="104511" cy="5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26"/>
              </a:lnTo>
              <a:lnTo>
                <a:pt x="104511" y="5557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3B440-DCAF-4583-AB9D-AF1211700D4D}">
      <dsp:nvSpPr>
        <dsp:cNvPr id="0" name=""/>
        <dsp:cNvSpPr/>
      </dsp:nvSpPr>
      <dsp:spPr>
        <a:xfrm>
          <a:off x="8030510" y="3474194"/>
          <a:ext cx="104511" cy="555726"/>
        </a:xfrm>
        <a:custGeom>
          <a:avLst/>
          <a:gdLst/>
          <a:ahLst/>
          <a:cxnLst/>
          <a:rect l="0" t="0" r="0" b="0"/>
          <a:pathLst>
            <a:path>
              <a:moveTo>
                <a:pt x="104511" y="0"/>
              </a:moveTo>
              <a:lnTo>
                <a:pt x="104511" y="555726"/>
              </a:lnTo>
              <a:lnTo>
                <a:pt x="0" y="5557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26017-7984-4FF2-88D2-0388935B55D5}">
      <dsp:nvSpPr>
        <dsp:cNvPr id="0" name=""/>
        <dsp:cNvSpPr/>
      </dsp:nvSpPr>
      <dsp:spPr>
        <a:xfrm>
          <a:off x="8135021" y="3474194"/>
          <a:ext cx="230940" cy="1458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157"/>
              </a:lnTo>
              <a:lnTo>
                <a:pt x="230940" y="14581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CF383-1DDE-4734-9510-C4F0AF52011E}">
      <dsp:nvSpPr>
        <dsp:cNvPr id="0" name=""/>
        <dsp:cNvSpPr/>
      </dsp:nvSpPr>
      <dsp:spPr>
        <a:xfrm>
          <a:off x="8089301" y="2571764"/>
          <a:ext cx="91440" cy="209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E31EB-D27F-4C51-BDAD-7BA26DDFE8F0}">
      <dsp:nvSpPr>
        <dsp:cNvPr id="0" name=""/>
        <dsp:cNvSpPr/>
      </dsp:nvSpPr>
      <dsp:spPr>
        <a:xfrm>
          <a:off x="8089301" y="1669333"/>
          <a:ext cx="91440" cy="209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FCC2-6F8F-46CD-B2F4-116C8C4953C4}">
      <dsp:nvSpPr>
        <dsp:cNvPr id="0" name=""/>
        <dsp:cNvSpPr/>
      </dsp:nvSpPr>
      <dsp:spPr>
        <a:xfrm>
          <a:off x="5241888" y="766902"/>
          <a:ext cx="2893133" cy="209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11"/>
              </a:lnTo>
              <a:lnTo>
                <a:pt x="2893133" y="104511"/>
              </a:lnTo>
              <a:lnTo>
                <a:pt x="2893133" y="2090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82F76-B3E1-498A-8212-2BC08121FBEA}">
      <dsp:nvSpPr>
        <dsp:cNvPr id="0" name=""/>
        <dsp:cNvSpPr/>
      </dsp:nvSpPr>
      <dsp:spPr>
        <a:xfrm>
          <a:off x="7156198" y="5279056"/>
          <a:ext cx="104511" cy="555726"/>
        </a:xfrm>
        <a:custGeom>
          <a:avLst/>
          <a:gdLst/>
          <a:ahLst/>
          <a:cxnLst/>
          <a:rect l="0" t="0" r="0" b="0"/>
          <a:pathLst>
            <a:path>
              <a:moveTo>
                <a:pt x="104511" y="0"/>
              </a:moveTo>
              <a:lnTo>
                <a:pt x="104511" y="555726"/>
              </a:lnTo>
              <a:lnTo>
                <a:pt x="0" y="5557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28516-AC8B-4974-B367-D189A019F792}">
      <dsp:nvSpPr>
        <dsp:cNvPr id="0" name=""/>
        <dsp:cNvSpPr/>
      </dsp:nvSpPr>
      <dsp:spPr>
        <a:xfrm>
          <a:off x="5512085" y="4376625"/>
          <a:ext cx="978823" cy="5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26"/>
              </a:lnTo>
              <a:lnTo>
                <a:pt x="978823" y="5557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45082-8945-412C-8633-B1E18957B553}">
      <dsp:nvSpPr>
        <dsp:cNvPr id="0" name=""/>
        <dsp:cNvSpPr/>
      </dsp:nvSpPr>
      <dsp:spPr>
        <a:xfrm>
          <a:off x="4533262" y="5279056"/>
          <a:ext cx="104511" cy="555726"/>
        </a:xfrm>
        <a:custGeom>
          <a:avLst/>
          <a:gdLst/>
          <a:ahLst/>
          <a:cxnLst/>
          <a:rect l="0" t="0" r="0" b="0"/>
          <a:pathLst>
            <a:path>
              <a:moveTo>
                <a:pt x="104511" y="0"/>
              </a:moveTo>
              <a:lnTo>
                <a:pt x="104511" y="555726"/>
              </a:lnTo>
              <a:lnTo>
                <a:pt x="0" y="5557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01457-E52D-440F-9697-48246F4B3D25}">
      <dsp:nvSpPr>
        <dsp:cNvPr id="0" name=""/>
        <dsp:cNvSpPr/>
      </dsp:nvSpPr>
      <dsp:spPr>
        <a:xfrm>
          <a:off x="5407574" y="4376625"/>
          <a:ext cx="104511" cy="555726"/>
        </a:xfrm>
        <a:custGeom>
          <a:avLst/>
          <a:gdLst/>
          <a:ahLst/>
          <a:cxnLst/>
          <a:rect l="0" t="0" r="0" b="0"/>
          <a:pathLst>
            <a:path>
              <a:moveTo>
                <a:pt x="104511" y="0"/>
              </a:moveTo>
              <a:lnTo>
                <a:pt x="104511" y="555726"/>
              </a:lnTo>
              <a:lnTo>
                <a:pt x="0" y="5557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E734A-041A-40B3-94ED-2CBDE0F44A2B}">
      <dsp:nvSpPr>
        <dsp:cNvPr id="0" name=""/>
        <dsp:cNvSpPr/>
      </dsp:nvSpPr>
      <dsp:spPr>
        <a:xfrm>
          <a:off x="5466365" y="3474194"/>
          <a:ext cx="91440" cy="209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BD818-9FCD-4397-B295-9F371CA86CB7}">
      <dsp:nvSpPr>
        <dsp:cNvPr id="0" name=""/>
        <dsp:cNvSpPr/>
      </dsp:nvSpPr>
      <dsp:spPr>
        <a:xfrm>
          <a:off x="5466365" y="2571764"/>
          <a:ext cx="91440" cy="209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6B5-5A12-4BB7-AF78-D31BFC5D9813}">
      <dsp:nvSpPr>
        <dsp:cNvPr id="0" name=""/>
        <dsp:cNvSpPr/>
      </dsp:nvSpPr>
      <dsp:spPr>
        <a:xfrm>
          <a:off x="5466365" y="1669333"/>
          <a:ext cx="91440" cy="209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823FF-B5BC-4BCD-BB83-252C32E4D531}">
      <dsp:nvSpPr>
        <dsp:cNvPr id="0" name=""/>
        <dsp:cNvSpPr/>
      </dsp:nvSpPr>
      <dsp:spPr>
        <a:xfrm>
          <a:off x="5241888" y="766902"/>
          <a:ext cx="270196" cy="209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11"/>
              </a:lnTo>
              <a:lnTo>
                <a:pt x="270196" y="104511"/>
              </a:lnTo>
              <a:lnTo>
                <a:pt x="270196" y="2090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F6389-B211-4EF9-AE2D-04F5537B6A3C}">
      <dsp:nvSpPr>
        <dsp:cNvPr id="0" name=""/>
        <dsp:cNvSpPr/>
      </dsp:nvSpPr>
      <dsp:spPr>
        <a:xfrm>
          <a:off x="2889149" y="3636630"/>
          <a:ext cx="104511" cy="5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26"/>
              </a:lnTo>
              <a:lnTo>
                <a:pt x="104511" y="5557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BBAA8-7677-4D89-970A-6135F8E1DB61}">
      <dsp:nvSpPr>
        <dsp:cNvPr id="0" name=""/>
        <dsp:cNvSpPr/>
      </dsp:nvSpPr>
      <dsp:spPr>
        <a:xfrm>
          <a:off x="2784637" y="3636630"/>
          <a:ext cx="104511" cy="555726"/>
        </a:xfrm>
        <a:custGeom>
          <a:avLst/>
          <a:gdLst/>
          <a:ahLst/>
          <a:cxnLst/>
          <a:rect l="0" t="0" r="0" b="0"/>
          <a:pathLst>
            <a:path>
              <a:moveTo>
                <a:pt x="104511" y="0"/>
              </a:moveTo>
              <a:lnTo>
                <a:pt x="104511" y="555726"/>
              </a:lnTo>
              <a:lnTo>
                <a:pt x="0" y="5557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1698C-96A3-4577-90AE-4147F38F2ECA}">
      <dsp:nvSpPr>
        <dsp:cNvPr id="0" name=""/>
        <dsp:cNvSpPr/>
      </dsp:nvSpPr>
      <dsp:spPr>
        <a:xfrm>
          <a:off x="2843429" y="2734199"/>
          <a:ext cx="91440" cy="209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B1131-74AD-4BB4-B982-C053DA19611C}">
      <dsp:nvSpPr>
        <dsp:cNvPr id="0" name=""/>
        <dsp:cNvSpPr/>
      </dsp:nvSpPr>
      <dsp:spPr>
        <a:xfrm>
          <a:off x="2843429" y="1831769"/>
          <a:ext cx="91440" cy="209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0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AD16-3293-4170-BB5F-A382D1012811}">
      <dsp:nvSpPr>
        <dsp:cNvPr id="0" name=""/>
        <dsp:cNvSpPr/>
      </dsp:nvSpPr>
      <dsp:spPr>
        <a:xfrm>
          <a:off x="2889149" y="766902"/>
          <a:ext cx="2352739" cy="209022"/>
        </a:xfrm>
        <a:custGeom>
          <a:avLst/>
          <a:gdLst/>
          <a:ahLst/>
          <a:cxnLst/>
          <a:rect l="0" t="0" r="0" b="0"/>
          <a:pathLst>
            <a:path>
              <a:moveTo>
                <a:pt x="2352739" y="0"/>
              </a:moveTo>
              <a:lnTo>
                <a:pt x="2352739" y="104511"/>
              </a:lnTo>
              <a:lnTo>
                <a:pt x="0" y="104511"/>
              </a:lnTo>
              <a:lnTo>
                <a:pt x="0" y="2090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652AE-EF13-4D42-8737-9D7CF00160B9}">
      <dsp:nvSpPr>
        <dsp:cNvPr id="0" name=""/>
        <dsp:cNvSpPr/>
      </dsp:nvSpPr>
      <dsp:spPr>
        <a:xfrm>
          <a:off x="2725748" y="5000"/>
          <a:ext cx="5032281" cy="761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Century Gothic" panose="020B0502020202020204" pitchFamily="34" charset="0"/>
            </a:rPr>
            <a:t>Identidad profesional del maestro</a:t>
          </a:r>
          <a:endParaRPr lang="es-MX" sz="2800" kern="1200" dirty="0">
            <a:latin typeface="Century Gothic" panose="020B0502020202020204" pitchFamily="34" charset="0"/>
          </a:endParaRPr>
        </a:p>
      </dsp:txBody>
      <dsp:txXfrm>
        <a:off x="2725748" y="5000"/>
        <a:ext cx="5032281" cy="761902"/>
      </dsp:txXfrm>
    </dsp:sp>
    <dsp:sp modelId="{F6FBD17D-F261-4CD0-B042-99DEED0F9D9E}">
      <dsp:nvSpPr>
        <dsp:cNvPr id="0" name=""/>
        <dsp:cNvSpPr/>
      </dsp:nvSpPr>
      <dsp:spPr>
        <a:xfrm>
          <a:off x="1578955" y="975925"/>
          <a:ext cx="2620388" cy="855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Revalorar y fortalecer la labor del docente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1578955" y="975925"/>
        <a:ext cx="2620388" cy="855843"/>
      </dsp:txXfrm>
    </dsp:sp>
    <dsp:sp modelId="{814808FB-6F6F-48D8-892A-B1D8769B5EE2}">
      <dsp:nvSpPr>
        <dsp:cNvPr id="0" name=""/>
        <dsp:cNvSpPr/>
      </dsp:nvSpPr>
      <dsp:spPr>
        <a:xfrm>
          <a:off x="2119348" y="2040791"/>
          <a:ext cx="1539601" cy="6934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Mejora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2119348" y="2040791"/>
        <a:ext cx="1539601" cy="693407"/>
      </dsp:txXfrm>
    </dsp:sp>
    <dsp:sp modelId="{BFDFBDB9-644C-4BD9-9A7E-9939E5482254}">
      <dsp:nvSpPr>
        <dsp:cNvPr id="0" name=""/>
        <dsp:cNvSpPr/>
      </dsp:nvSpPr>
      <dsp:spPr>
        <a:xfrm>
          <a:off x="2119348" y="2943222"/>
          <a:ext cx="1539601" cy="6934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Competencias profesionales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2119348" y="2943222"/>
        <a:ext cx="1539601" cy="693407"/>
      </dsp:txXfrm>
    </dsp:sp>
    <dsp:sp modelId="{C6E5DA5A-C91A-46E2-A442-EEDBA1D92A80}">
      <dsp:nvSpPr>
        <dsp:cNvPr id="0" name=""/>
        <dsp:cNvSpPr/>
      </dsp:nvSpPr>
      <dsp:spPr>
        <a:xfrm>
          <a:off x="1245036" y="3845653"/>
          <a:ext cx="1539601" cy="693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Su preparación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1245036" y="3845653"/>
        <a:ext cx="1539601" cy="693407"/>
      </dsp:txXfrm>
    </dsp:sp>
    <dsp:sp modelId="{C28F1C20-9811-42FE-A599-70DEEC9DCCA1}">
      <dsp:nvSpPr>
        <dsp:cNvPr id="0" name=""/>
        <dsp:cNvSpPr/>
      </dsp:nvSpPr>
      <dsp:spPr>
        <a:xfrm>
          <a:off x="2993660" y="3845653"/>
          <a:ext cx="1539601" cy="693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Equilibrio emocional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2993660" y="3845653"/>
        <a:ext cx="1539601" cy="693407"/>
      </dsp:txXfrm>
    </dsp:sp>
    <dsp:sp modelId="{66F49B88-09A9-4597-BBE6-F5B3EB9DCF0D}">
      <dsp:nvSpPr>
        <dsp:cNvPr id="0" name=""/>
        <dsp:cNvSpPr/>
      </dsp:nvSpPr>
      <dsp:spPr>
        <a:xfrm>
          <a:off x="4742284" y="975925"/>
          <a:ext cx="1539601" cy="6934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Gestión educativa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4742284" y="975925"/>
        <a:ext cx="1539601" cy="693407"/>
      </dsp:txXfrm>
    </dsp:sp>
    <dsp:sp modelId="{FBD1FEDB-0372-4768-A0DF-A1B969081C78}">
      <dsp:nvSpPr>
        <dsp:cNvPr id="0" name=""/>
        <dsp:cNvSpPr/>
      </dsp:nvSpPr>
      <dsp:spPr>
        <a:xfrm>
          <a:off x="4511961" y="1878356"/>
          <a:ext cx="2000247" cy="6934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En comportamientos violentos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4511961" y="1878356"/>
        <a:ext cx="2000247" cy="693407"/>
      </dsp:txXfrm>
    </dsp:sp>
    <dsp:sp modelId="{D36333E5-C3F6-4A3A-BD81-119CE99823B0}">
      <dsp:nvSpPr>
        <dsp:cNvPr id="0" name=""/>
        <dsp:cNvSpPr/>
      </dsp:nvSpPr>
      <dsp:spPr>
        <a:xfrm>
          <a:off x="4742284" y="2780786"/>
          <a:ext cx="1539601" cy="6934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Exige al profesora disponer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4742284" y="2780786"/>
        <a:ext cx="1539601" cy="693407"/>
      </dsp:txXfrm>
    </dsp:sp>
    <dsp:sp modelId="{CD664059-9AF8-4EA6-9FDD-8CC9400F8B76}">
      <dsp:nvSpPr>
        <dsp:cNvPr id="0" name=""/>
        <dsp:cNvSpPr/>
      </dsp:nvSpPr>
      <dsp:spPr>
        <a:xfrm>
          <a:off x="4742284" y="3683217"/>
          <a:ext cx="1539601" cy="6934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Competencias y habilidades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4742284" y="3683217"/>
        <a:ext cx="1539601" cy="693407"/>
      </dsp:txXfrm>
    </dsp:sp>
    <dsp:sp modelId="{55770F2A-5ECF-49B3-8A29-18EAD7A35B63}">
      <dsp:nvSpPr>
        <dsp:cNvPr id="0" name=""/>
        <dsp:cNvSpPr/>
      </dsp:nvSpPr>
      <dsp:spPr>
        <a:xfrm>
          <a:off x="3867972" y="4585648"/>
          <a:ext cx="1539601" cy="693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Mantener la autoridad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3867972" y="4585648"/>
        <a:ext cx="1539601" cy="693407"/>
      </dsp:txXfrm>
    </dsp:sp>
    <dsp:sp modelId="{20132B65-9BB1-4765-B8C0-884777BAD7A3}">
      <dsp:nvSpPr>
        <dsp:cNvPr id="0" name=""/>
        <dsp:cNvSpPr/>
      </dsp:nvSpPr>
      <dsp:spPr>
        <a:xfrm>
          <a:off x="2993660" y="5488078"/>
          <a:ext cx="1539601" cy="693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Tener un esquema de valores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2993660" y="5488078"/>
        <a:ext cx="1539601" cy="693407"/>
      </dsp:txXfrm>
    </dsp:sp>
    <dsp:sp modelId="{AECDD024-385F-4F15-B93D-859875D8E76B}">
      <dsp:nvSpPr>
        <dsp:cNvPr id="0" name=""/>
        <dsp:cNvSpPr/>
      </dsp:nvSpPr>
      <dsp:spPr>
        <a:xfrm>
          <a:off x="6490909" y="4585648"/>
          <a:ext cx="1539601" cy="693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Demostrar seguridad y confianza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6490909" y="4585648"/>
        <a:ext cx="1539601" cy="693407"/>
      </dsp:txXfrm>
    </dsp:sp>
    <dsp:sp modelId="{227AF878-7A31-443B-953D-372D895C51F2}">
      <dsp:nvSpPr>
        <dsp:cNvPr id="0" name=""/>
        <dsp:cNvSpPr/>
      </dsp:nvSpPr>
      <dsp:spPr>
        <a:xfrm>
          <a:off x="5616596" y="5488078"/>
          <a:ext cx="1539601" cy="693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Dialogar, negociar y comprender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5616596" y="5488078"/>
        <a:ext cx="1539601" cy="693407"/>
      </dsp:txXfrm>
    </dsp:sp>
    <dsp:sp modelId="{B67E9B85-6A90-4B65-AA02-DA2D4CE50060}">
      <dsp:nvSpPr>
        <dsp:cNvPr id="0" name=""/>
        <dsp:cNvSpPr/>
      </dsp:nvSpPr>
      <dsp:spPr>
        <a:xfrm>
          <a:off x="7365221" y="975925"/>
          <a:ext cx="1539601" cy="6934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Profesor al tener una profesión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7365221" y="975925"/>
        <a:ext cx="1539601" cy="693407"/>
      </dsp:txXfrm>
    </dsp:sp>
    <dsp:sp modelId="{ECF10320-63F0-4994-AA84-2834EEDE272D}">
      <dsp:nvSpPr>
        <dsp:cNvPr id="0" name=""/>
        <dsp:cNvSpPr/>
      </dsp:nvSpPr>
      <dsp:spPr>
        <a:xfrm>
          <a:off x="7365221" y="1878356"/>
          <a:ext cx="1539601" cy="6934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Respeta y valorada 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7365221" y="1878356"/>
        <a:ext cx="1539601" cy="693407"/>
      </dsp:txXfrm>
    </dsp:sp>
    <dsp:sp modelId="{8FF2723C-2126-43C2-AB7D-80A762668348}">
      <dsp:nvSpPr>
        <dsp:cNvPr id="0" name=""/>
        <dsp:cNvSpPr/>
      </dsp:nvSpPr>
      <dsp:spPr>
        <a:xfrm>
          <a:off x="7365221" y="2780786"/>
          <a:ext cx="1539601" cy="6934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Adquiere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7365221" y="2780786"/>
        <a:ext cx="1539601" cy="693407"/>
      </dsp:txXfrm>
    </dsp:sp>
    <dsp:sp modelId="{0A21C619-6A47-44F9-A06C-39582A1CF0E3}">
      <dsp:nvSpPr>
        <dsp:cNvPr id="0" name=""/>
        <dsp:cNvSpPr/>
      </dsp:nvSpPr>
      <dsp:spPr>
        <a:xfrm>
          <a:off x="8365962" y="4585648"/>
          <a:ext cx="1539601" cy="6934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Identidad personal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8365962" y="4585648"/>
        <a:ext cx="1539601" cy="693407"/>
      </dsp:txXfrm>
    </dsp:sp>
    <dsp:sp modelId="{13F98A87-404C-47F2-8894-8B1BAD06C8EB}">
      <dsp:nvSpPr>
        <dsp:cNvPr id="0" name=""/>
        <dsp:cNvSpPr/>
      </dsp:nvSpPr>
      <dsp:spPr>
        <a:xfrm>
          <a:off x="6490909" y="3683217"/>
          <a:ext cx="1539601" cy="693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Sentido de pertenencia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6490909" y="3683217"/>
        <a:ext cx="1539601" cy="693407"/>
      </dsp:txXfrm>
    </dsp:sp>
    <dsp:sp modelId="{056BB92F-AE76-45CB-B2B6-CA81627BEB55}">
      <dsp:nvSpPr>
        <dsp:cNvPr id="0" name=""/>
        <dsp:cNvSpPr/>
      </dsp:nvSpPr>
      <dsp:spPr>
        <a:xfrm>
          <a:off x="8239533" y="3683217"/>
          <a:ext cx="1539601" cy="693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entury Gothic" panose="020B0502020202020204" pitchFamily="34" charset="0"/>
            </a:rPr>
            <a:t>Autoestima</a:t>
          </a:r>
          <a:endParaRPr lang="es-MX" sz="1400" kern="1200" dirty="0">
            <a:latin typeface="Century Gothic" panose="020B0502020202020204" pitchFamily="34" charset="0"/>
          </a:endParaRPr>
        </a:p>
      </dsp:txBody>
      <dsp:txXfrm>
        <a:off x="8239533" y="3683217"/>
        <a:ext cx="1539601" cy="693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5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707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31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693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C48EC7-AF6A-48D3-8284-14BACBEBDD84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89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620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343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22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E0BF79-FAC6-4A96-8DE1-F7B82E2E1652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0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4961B7-6B89-48AB-966F-622E2788EECC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4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7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2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7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3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9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8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800" dirty="0" smtClean="0"/>
              <a:t>Tema 1. Relevancia de la profesión docente en la escuela del nuevo milenio </a:t>
            </a:r>
            <a:endParaRPr lang="es-MX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58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1029"/>
              </p:ext>
            </p:extLst>
          </p:nvPr>
        </p:nvGraphicFramePr>
        <p:xfrm>
          <a:off x="-127873" y="0"/>
          <a:ext cx="12319873" cy="695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64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369888"/>
          <a:ext cx="11150600" cy="618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2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215708"/>
              </p:ext>
            </p:extLst>
          </p:nvPr>
        </p:nvGraphicFramePr>
        <p:xfrm>
          <a:off x="685800" y="746975"/>
          <a:ext cx="10820400" cy="547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22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392971"/>
              </p:ext>
            </p:extLst>
          </p:nvPr>
        </p:nvGraphicFramePr>
        <p:xfrm>
          <a:off x="0" y="0"/>
          <a:ext cx="12363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18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780043"/>
              </p:ext>
            </p:extLst>
          </p:nvPr>
        </p:nvGraphicFramePr>
        <p:xfrm>
          <a:off x="685800" y="425003"/>
          <a:ext cx="10820400" cy="579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0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544805"/>
              </p:ext>
            </p:extLst>
          </p:nvPr>
        </p:nvGraphicFramePr>
        <p:xfrm>
          <a:off x="751114" y="334851"/>
          <a:ext cx="10820400" cy="588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35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Cambio de paradigma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85755"/>
              </p:ext>
            </p:extLst>
          </p:nvPr>
        </p:nvGraphicFramePr>
        <p:xfrm>
          <a:off x="685800" y="2193925"/>
          <a:ext cx="108204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85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382016" y="3286124"/>
            <a:ext cx="1857388" cy="714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Reformas educativas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15921" y="3286124"/>
            <a:ext cx="1779749" cy="714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Retos permanentes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24430" y="5857892"/>
            <a:ext cx="2643206" cy="10001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Se pone en juego el ingenio la creatividad y e pensamiento critico</a:t>
            </a:r>
          </a:p>
        </p:txBody>
      </p:sp>
    </p:spTree>
    <p:extLst>
      <p:ext uri="{BB962C8B-B14F-4D97-AF65-F5344CB8AC3E}">
        <p14:creationId xmlns:p14="http://schemas.microsoft.com/office/powerpoint/2010/main" val="39280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52662" y="928670"/>
            <a:ext cx="764386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MX" dirty="0"/>
              <a:t>¿Qué competencias necesita el maestro para participar en los retos educativos que demanda el siglo XXI? </a:t>
            </a:r>
          </a:p>
          <a:p>
            <a:pPr algn="just">
              <a:buFont typeface="Wingdings" pitchFamily="2" charset="2"/>
              <a:buChar char="q"/>
            </a:pPr>
            <a:r>
              <a:rPr lang="es-MX" dirty="0"/>
              <a:t>¿Cuáles son actualmente las características de los estudiantes? </a:t>
            </a:r>
          </a:p>
          <a:p>
            <a:pPr algn="just">
              <a:buFont typeface="Wingdings" pitchFamily="2" charset="2"/>
              <a:buChar char="q"/>
            </a:pPr>
            <a:r>
              <a:rPr lang="es-MX" dirty="0"/>
              <a:t>¿Cómo entiende el docente que la educación básica se encuentra en continua reforma, acorde con los cambios que se gestan en el país y el mundo (como por ejemplo, el gran dinamismo de las sociedades del conocimiento)? </a:t>
            </a:r>
          </a:p>
          <a:p>
            <a:pPr algn="just">
              <a:buFont typeface="Wingdings" pitchFamily="2" charset="2"/>
              <a:buChar char="q"/>
            </a:pPr>
            <a:r>
              <a:rPr lang="es-MX" dirty="0"/>
              <a:t>¿Comprende el profesorado la articulación curricular entre los niveles de preescolar, primaria y secundaria, así como su importancia en la Reforma Integral de la Educación Básica? </a:t>
            </a:r>
          </a:p>
          <a:p>
            <a:pPr algn="just">
              <a:buFont typeface="Wingdings" pitchFamily="2" charset="2"/>
              <a:buChar char="q"/>
            </a:pPr>
            <a:r>
              <a:rPr lang="es-MX" dirty="0"/>
              <a:t>¿Qué implica transformar las prácticas de los docentes? </a:t>
            </a:r>
          </a:p>
          <a:p>
            <a:pPr algn="just">
              <a:buFont typeface="Wingdings" pitchFamily="2" charset="2"/>
              <a:buChar char="q"/>
            </a:pPr>
            <a:r>
              <a:rPr lang="es-MX" dirty="0"/>
              <a:t>¿Comprende el personal docente el enfoque bajo el cual están estructurados el Plan y Programas de estudio, lo considera en su planeación y en las estrategias didácticas para favorecer el desarrollo de competencias? </a:t>
            </a:r>
          </a:p>
          <a:p>
            <a:pPr algn="just">
              <a:buFont typeface="Wingdings" pitchFamily="2" charset="2"/>
              <a:buChar char="q"/>
            </a:pPr>
            <a:r>
              <a:rPr lang="es-MX" dirty="0"/>
              <a:t> ¿La maestra o maestro emplea este enfoque para llevar a cabo la evaluación de sus alumnos, y reconoce que los campos formativos son susceptibles de ser evaluados de una forma no convencional? </a:t>
            </a:r>
          </a:p>
          <a:p>
            <a:pPr algn="just">
              <a:buFont typeface="Wingdings" pitchFamily="2" charset="2"/>
              <a:buChar char="q"/>
            </a:pPr>
            <a:r>
              <a:rPr lang="es-MX" dirty="0"/>
              <a:t>¿Considera en todas sus actividades docentes el contexto de su escuela y las particularidades  de sus alumnos para actuar en consecuencia y favorecer una intervención docente asertiva que contribuya a mejorar el logro educativo?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48356" y="0"/>
            <a:ext cx="9414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REFLEXIONAR ACERCA DE…</a:t>
            </a:r>
          </a:p>
        </p:txBody>
      </p:sp>
    </p:spTree>
    <p:extLst>
      <p:ext uri="{BB962C8B-B14F-4D97-AF65-F5344CB8AC3E}">
        <p14:creationId xmlns:p14="http://schemas.microsoft.com/office/powerpoint/2010/main" val="8598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27083" r="22070" b="12500"/>
          <a:stretch>
            <a:fillRect/>
          </a:stretch>
        </p:blipFill>
        <p:spPr bwMode="auto">
          <a:xfrm>
            <a:off x="152400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259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208</TotalTime>
  <Words>587</Words>
  <Application>Microsoft Office PowerPoint</Application>
  <PresentationFormat>Panorámica</PresentationFormat>
  <Paragraphs>93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Estela de condensación</vt:lpstr>
      <vt:lpstr>Tema 1. Relevancia de la profesión docente en la escuela del nuevo milenio </vt:lpstr>
      <vt:lpstr>Presentación de PowerPoint</vt:lpstr>
      <vt:lpstr>Presentación de PowerPoint</vt:lpstr>
      <vt:lpstr>Presentación de PowerPoint</vt:lpstr>
      <vt:lpstr>Presentación de PowerPoint</vt:lpstr>
      <vt:lpstr>Cambio de paradigma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1. Relevancia de la profesión docente en la escuela del nuevo milenio</dc:title>
  <dc:creator>Fany M.</dc:creator>
  <cp:lastModifiedBy>Fany M.</cp:lastModifiedBy>
  <cp:revision>10</cp:revision>
  <dcterms:created xsi:type="dcterms:W3CDTF">2015-09-08T00:48:44Z</dcterms:created>
  <dcterms:modified xsi:type="dcterms:W3CDTF">2016-01-12T16:04:58Z</dcterms:modified>
</cp:coreProperties>
</file>